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14" autoAdjust="0"/>
  </p:normalViewPr>
  <p:slideViewPr>
    <p:cSldViewPr snapToGrid="0">
      <p:cViewPr varScale="1">
        <p:scale>
          <a:sx n="46" d="100"/>
          <a:sy n="46" d="100"/>
        </p:scale>
        <p:origin x="7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B7DA9-F0ED-48B7-896D-687971D1512F}" type="datetimeFigureOut">
              <a:rPr lang="zh-CN" altLang="en-US" smtClean="0"/>
              <a:t>2019/2/26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81A6-0F4A-4921-8EDA-21BE5EE728DC}" type="slidenum">
              <a:rPr lang="zh-CN" altLang="en-US" smtClean="0"/>
              <a:t>‹#›</a:t>
            </a:fld>
            <a:endParaRPr lang="zh-CN" altLang="en-US"/>
          </a:p>
        </p:txBody>
      </p:sp>
    </p:spTree>
    <p:extLst>
      <p:ext uri="{BB962C8B-B14F-4D97-AF65-F5344CB8AC3E}">
        <p14:creationId xmlns:p14="http://schemas.microsoft.com/office/powerpoint/2010/main" val="48397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5129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131182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2689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6"/>
            <a:ext cx="12192000" cy="6852414"/>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49386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5663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2580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3747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9088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6155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9597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1144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F5423-3F41-4A5F-8A1F-841A9D575D3C}" type="datetimeFigureOut">
              <a:rPr lang="zh-CN" altLang="en-US" smtClean="0"/>
              <a:t>2019/2/26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8147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63" y="1119119"/>
            <a:ext cx="11204812" cy="5104262"/>
          </a:xfrm>
          <a:prstGeom prst="rect">
            <a:avLst/>
          </a:prstGeom>
        </p:spPr>
      </p:pic>
      <p:sp>
        <p:nvSpPr>
          <p:cNvPr id="3" name="内容占位符 2"/>
          <p:cNvSpPr>
            <a:spLocks noGrp="1"/>
          </p:cNvSpPr>
          <p:nvPr>
            <p:ph idx="1"/>
          </p:nvPr>
        </p:nvSpPr>
        <p:spPr>
          <a:xfrm>
            <a:off x="1378424" y="1897039"/>
            <a:ext cx="8679976" cy="709684"/>
          </a:xfrm>
        </p:spPr>
        <p:txBody>
          <a:bodyPr>
            <a:noAutofit/>
          </a:bodyPr>
          <a:lstStyle/>
          <a:p>
            <a:pPr marL="0" indent="0">
              <a:buNone/>
            </a:pPr>
            <a:r>
              <a:rPr lang="zh-CN" altLang="zh-CN" sz="4400" b="1" dirty="0">
                <a:solidFill>
                  <a:srgbClr val="FF0000"/>
                </a:solidFill>
              </a:rPr>
              <a:t>箱体与车身安装流程与规范</a:t>
            </a:r>
            <a:endParaRPr lang="zh-CN" altLang="en-US" sz="4400" b="1" dirty="0">
              <a:solidFill>
                <a:srgbClr val="FF0000"/>
              </a:solidFill>
            </a:endParaRPr>
          </a:p>
        </p:txBody>
      </p:sp>
      <p:sp>
        <p:nvSpPr>
          <p:cNvPr id="2" name="文本框 1"/>
          <p:cNvSpPr txBox="1"/>
          <p:nvPr/>
        </p:nvSpPr>
        <p:spPr>
          <a:xfrm>
            <a:off x="8939283" y="5036023"/>
            <a:ext cx="1528550" cy="584775"/>
          </a:xfrm>
          <a:prstGeom prst="rect">
            <a:avLst/>
          </a:prstGeom>
          <a:noFill/>
        </p:spPr>
        <p:txBody>
          <a:bodyPr wrap="square" rtlCol="0">
            <a:spAutoFit/>
          </a:bodyPr>
          <a:lstStyle/>
          <a:p>
            <a:r>
              <a:rPr lang="zh-CN" altLang="en-US" sz="3200" dirty="0">
                <a:solidFill>
                  <a:srgbClr val="FF0000"/>
                </a:solidFill>
              </a:rPr>
              <a:t>沈振峰</a:t>
            </a:r>
          </a:p>
        </p:txBody>
      </p:sp>
    </p:spTree>
    <p:extLst>
      <p:ext uri="{BB962C8B-B14F-4D97-AF65-F5344CB8AC3E}">
        <p14:creationId xmlns:p14="http://schemas.microsoft.com/office/powerpoint/2010/main" val="979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zh-CN" altLang="zh-CN" dirty="0"/>
              <a:t>检查螺栓配件是否齐全，安装顺序为：</a:t>
            </a:r>
            <a:r>
              <a:rPr lang="en-US" altLang="zh-CN" dirty="0"/>
              <a:t>1 </a:t>
            </a:r>
            <a:r>
              <a:rPr lang="zh-CN" altLang="zh-CN" dirty="0"/>
              <a:t>弹片、</a:t>
            </a:r>
            <a:r>
              <a:rPr lang="en-US" altLang="zh-CN" dirty="0"/>
              <a:t>2 </a:t>
            </a:r>
            <a:r>
              <a:rPr lang="zh-CN" altLang="zh-CN" dirty="0"/>
              <a:t>垫片</a:t>
            </a:r>
          </a:p>
          <a:p>
            <a:pPr marL="0" indent="0">
              <a:buNone/>
            </a:pPr>
            <a:endParaRPr lang="zh-CN" altLang="en-US" dirty="0"/>
          </a:p>
        </p:txBody>
      </p:sp>
      <p:pic>
        <p:nvPicPr>
          <p:cNvPr id="10242" name="对象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8441" y="1558636"/>
            <a:ext cx="7682923" cy="4618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949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59873"/>
            <a:ext cx="10515600" cy="5117090"/>
          </a:xfrm>
        </p:spPr>
        <p:txBody>
          <a:bodyPr/>
          <a:lstStyle/>
          <a:p>
            <a:pPr marL="0" indent="0">
              <a:buNone/>
            </a:pPr>
            <a:r>
              <a:rPr lang="zh-CN" altLang="zh-CN" dirty="0" smtClean="0"/>
              <a:t>操作</a:t>
            </a:r>
            <a:r>
              <a:rPr lang="zh-CN" altLang="zh-CN" dirty="0"/>
              <a:t>前先将螺栓手动旋进插孔确保螺栓可顺利安装 </a:t>
            </a:r>
            <a:endParaRPr lang="zh-CN" altLang="en-US" dirty="0"/>
          </a:p>
        </p:txBody>
      </p:sp>
      <p:pic>
        <p:nvPicPr>
          <p:cNvPr id="11266" name="对象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5297" y="1683326"/>
            <a:ext cx="7561406" cy="449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831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18309"/>
            <a:ext cx="10515600" cy="5158654"/>
          </a:xfrm>
        </p:spPr>
        <p:txBody>
          <a:bodyPr/>
          <a:lstStyle/>
          <a:p>
            <a:pPr marL="0" indent="0">
              <a:buNone/>
            </a:pPr>
            <a:r>
              <a:rPr lang="zh-CN" altLang="zh-CN" dirty="0"/>
              <a:t>使用专用扭力工具进行螺栓的安装与紧固</a:t>
            </a:r>
            <a:endParaRPr lang="zh-CN" altLang="en-US" dirty="0"/>
          </a:p>
        </p:txBody>
      </p:sp>
      <p:pic>
        <p:nvPicPr>
          <p:cNvPr id="12290" name="对象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722" y="1600200"/>
            <a:ext cx="7494514" cy="457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435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39091"/>
            <a:ext cx="10515600" cy="5137872"/>
          </a:xfrm>
        </p:spPr>
        <p:txBody>
          <a:bodyPr/>
          <a:lstStyle/>
          <a:p>
            <a:pPr marL="0" indent="0">
              <a:buNone/>
            </a:pPr>
            <a:r>
              <a:rPr lang="zh-CN" altLang="zh-CN" dirty="0"/>
              <a:t>双手稳固工具与螺栓匀速校紧</a:t>
            </a:r>
            <a:r>
              <a:rPr lang="en-US" altLang="zh-CN" dirty="0"/>
              <a:t> </a:t>
            </a:r>
            <a:endParaRPr lang="zh-CN" altLang="en-US" dirty="0"/>
          </a:p>
        </p:txBody>
      </p:sp>
      <p:pic>
        <p:nvPicPr>
          <p:cNvPr id="13314" name="对象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287" y="1558636"/>
            <a:ext cx="7083425" cy="4618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92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18309"/>
            <a:ext cx="10515600" cy="5158654"/>
          </a:xfrm>
        </p:spPr>
        <p:txBody>
          <a:bodyPr/>
          <a:lstStyle/>
          <a:p>
            <a:pPr marL="0" indent="0">
              <a:buNone/>
            </a:pPr>
            <a:r>
              <a:rPr lang="zh-CN" altLang="zh-CN" dirty="0"/>
              <a:t>确认全部安装紧固后下降托举平台 </a:t>
            </a:r>
            <a:endParaRPr lang="zh-CN" altLang="en-US" dirty="0"/>
          </a:p>
        </p:txBody>
      </p:sp>
      <p:pic>
        <p:nvPicPr>
          <p:cNvPr id="14338" name="对象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932" y="1558636"/>
            <a:ext cx="7230485" cy="4618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876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914775633"/>
              </p:ext>
            </p:extLst>
          </p:nvPr>
        </p:nvGraphicFramePr>
        <p:xfrm>
          <a:off x="519544" y="1839985"/>
          <a:ext cx="11222182" cy="4389120"/>
        </p:xfrm>
        <a:graphic>
          <a:graphicData uri="http://schemas.openxmlformats.org/drawingml/2006/table">
            <a:tbl>
              <a:tblPr>
                <a:tableStyleId>{5C22544A-7EE6-4342-B048-85BDC9FD1C3A}</a:tableStyleId>
              </a:tblPr>
              <a:tblGrid>
                <a:gridCol w="1087717"/>
                <a:gridCol w="8157875"/>
                <a:gridCol w="1976590"/>
              </a:tblGrid>
              <a:tr h="0">
                <a:tc>
                  <a:txBody>
                    <a:bodyPr/>
                    <a:lstStyle/>
                    <a:p>
                      <a:pPr algn="just">
                        <a:spcAft>
                          <a:spcPts val="0"/>
                        </a:spcAft>
                      </a:pPr>
                      <a:r>
                        <a:rPr lang="zh-CN" sz="2400" kern="100">
                          <a:effectLst/>
                        </a:rPr>
                        <a:t>程 序</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详细步骤 </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备</a:t>
                      </a:r>
                      <a:r>
                        <a:rPr lang="en-US" sz="2400" kern="100">
                          <a:effectLst/>
                        </a:rPr>
                        <a:t>  </a:t>
                      </a:r>
                      <a:r>
                        <a:rPr lang="zh-CN" sz="2400" kern="100">
                          <a:effectLst/>
                        </a:rPr>
                        <a:t>注</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just">
                        <a:spcAft>
                          <a:spcPts val="0"/>
                        </a:spcAft>
                      </a:pPr>
                      <a:r>
                        <a:rPr lang="zh-CN" sz="2400" kern="100">
                          <a:effectLst/>
                        </a:rPr>
                        <a:t>步 骤</a:t>
                      </a:r>
                      <a:r>
                        <a:rPr lang="en-US" sz="2400" kern="100">
                          <a:effectLst/>
                        </a:rPr>
                        <a:t>1 </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电池箱体需放置在专用的托举平台并将平台拖拽与车身下方</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9">
                  <a:txBody>
                    <a:bodyPr/>
                    <a:lstStyle/>
                    <a:p>
                      <a:pPr algn="just">
                        <a:spcAft>
                          <a:spcPts val="0"/>
                        </a:spcAft>
                      </a:pPr>
                      <a:r>
                        <a:rPr lang="zh-CN" sz="2400" kern="100">
                          <a:effectLst/>
                        </a:rPr>
                        <a:t>此项操作最少两人配合完成。上升托举平台要匀速进行防止速度过快导致箱体与车身碰撞或线束扯损。 </a:t>
                      </a:r>
                      <a:endParaRPr lang="zh-CN" sz="3200" kern="100">
                        <a:effectLst/>
                      </a:endParaRPr>
                    </a:p>
                    <a:p>
                      <a:pPr algn="just">
                        <a:spcAft>
                          <a:spcPts val="0"/>
                        </a:spcAft>
                      </a:pPr>
                      <a:r>
                        <a:rPr lang="en-US" sz="2400" kern="100">
                          <a:effectLst/>
                        </a:rPr>
                        <a:t> </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just">
                        <a:spcAft>
                          <a:spcPts val="0"/>
                        </a:spcAft>
                      </a:pPr>
                      <a:r>
                        <a:rPr lang="zh-CN" sz="2400" kern="100">
                          <a:effectLst/>
                        </a:rPr>
                        <a:t>步 骤</a:t>
                      </a:r>
                      <a:r>
                        <a:rPr lang="en-US" sz="2400" kern="100">
                          <a:effectLst/>
                        </a:rPr>
                        <a:t>2</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两人操作缓慢匀速上升平台过程中实时对准车体下方电池包槽位</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3</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箱体进入车身前需仔细检查周边线束是否位置正确防止摩擦缠绕 </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4</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检查箱体定位栓是否安装牢固无松动问题 </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5</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仔细检查电池箱体的定位栓是否能完全进入插孔</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6</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检查螺栓配件组合是否齐全螺栓数量是否正确</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7</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使用专用扭力工具进行螺栓的校紧安装</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8</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a:effectLst/>
                        </a:rPr>
                        <a:t>检查确认螺栓全部安装完毕并绝对紧固</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r h="0">
                <a:tc>
                  <a:txBody>
                    <a:bodyPr/>
                    <a:lstStyle/>
                    <a:p>
                      <a:pPr algn="just">
                        <a:spcAft>
                          <a:spcPts val="0"/>
                        </a:spcAft>
                      </a:pPr>
                      <a:r>
                        <a:rPr lang="zh-CN" sz="2400" kern="100">
                          <a:effectLst/>
                        </a:rPr>
                        <a:t>步 骤</a:t>
                      </a:r>
                      <a:r>
                        <a:rPr lang="en-US" sz="2400" kern="100">
                          <a:effectLst/>
                        </a:rPr>
                        <a:t>9</a:t>
                      </a:r>
                      <a:endParaRPr lang="zh-CN" sz="3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2400" kern="100" dirty="0">
                          <a:effectLst/>
                        </a:rPr>
                        <a:t>缓慢匀速下降托举平台并将车辆下降至地面</a:t>
                      </a:r>
                      <a:endParaRPr lang="zh-CN" sz="3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r>
            </a:tbl>
          </a:graphicData>
        </a:graphic>
      </p:graphicFrame>
    </p:spTree>
    <p:extLst>
      <p:ext uri="{BB962C8B-B14F-4D97-AF65-F5344CB8AC3E}">
        <p14:creationId xmlns:p14="http://schemas.microsoft.com/office/powerpoint/2010/main" val="143814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76745"/>
            <a:ext cx="10515600" cy="5200218"/>
          </a:xfrm>
        </p:spPr>
        <p:txBody>
          <a:bodyPr/>
          <a:lstStyle/>
          <a:p>
            <a:pPr marL="0" indent="0">
              <a:buNone/>
            </a:pPr>
            <a:r>
              <a:rPr lang="zh-CN" altLang="zh-CN" dirty="0"/>
              <a:t>将平台搁置车身下方</a:t>
            </a:r>
            <a:endParaRPr lang="zh-CN" altLang="en-US" dirty="0"/>
          </a:p>
        </p:txBody>
      </p:sp>
      <p:pic>
        <p:nvPicPr>
          <p:cNvPr id="2050" name="对象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399" y="1849582"/>
            <a:ext cx="7809201" cy="4327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522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4291" y="994351"/>
            <a:ext cx="10515600" cy="5343815"/>
          </a:xfrm>
        </p:spPr>
        <p:txBody>
          <a:bodyPr/>
          <a:lstStyle/>
          <a:p>
            <a:pPr marL="0" indent="0">
              <a:buNone/>
            </a:pPr>
            <a:r>
              <a:rPr lang="zh-CN" altLang="zh-CN" dirty="0"/>
              <a:t>两人操作缓慢上升</a:t>
            </a:r>
            <a:r>
              <a:rPr lang="zh-CN" altLang="zh-CN" dirty="0" smtClean="0"/>
              <a:t>平台</a:t>
            </a:r>
            <a:endParaRPr lang="zh-CN" altLang="zh-CN" dirty="0"/>
          </a:p>
        </p:txBody>
      </p:sp>
      <p:pic>
        <p:nvPicPr>
          <p:cNvPr id="3074" name="对象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454" y="1766455"/>
            <a:ext cx="7301346" cy="4571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368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zh-CN" altLang="zh-CN" dirty="0"/>
              <a:t>匀速上升平台并对准车身电池箱体槽位</a:t>
            </a:r>
            <a:endParaRPr lang="zh-CN" altLang="en-US" dirty="0"/>
          </a:p>
        </p:txBody>
      </p:sp>
      <p:pic>
        <p:nvPicPr>
          <p:cNvPr id="4098" name="对象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954" y="1683326"/>
            <a:ext cx="7248091" cy="449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058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18309"/>
            <a:ext cx="10515600" cy="5158654"/>
          </a:xfrm>
        </p:spPr>
        <p:txBody>
          <a:bodyPr/>
          <a:lstStyle/>
          <a:p>
            <a:pPr marL="0" indent="0">
              <a:buNone/>
            </a:pPr>
            <a:r>
              <a:rPr lang="zh-CN" altLang="zh-CN" dirty="0"/>
              <a:t>仔细检查周边线束摆放位置防止摩擦扯</a:t>
            </a:r>
            <a:r>
              <a:rPr lang="zh-CN" altLang="zh-CN" dirty="0" smtClean="0"/>
              <a:t>损</a:t>
            </a:r>
            <a:endParaRPr lang="zh-CN" altLang="zh-CN" dirty="0"/>
          </a:p>
        </p:txBody>
      </p:sp>
      <p:pic>
        <p:nvPicPr>
          <p:cNvPr id="5122" name="对象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544" y="1579418"/>
            <a:ext cx="7310437" cy="4597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847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zh-CN" altLang="zh-CN" dirty="0"/>
              <a:t>检查箱体定位栓有无松动迹象确认安装牢固 </a:t>
            </a:r>
            <a:endParaRPr lang="zh-CN" altLang="en-US" dirty="0"/>
          </a:p>
        </p:txBody>
      </p:sp>
      <p:pic>
        <p:nvPicPr>
          <p:cNvPr id="6146" name="对象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205" y="1724891"/>
            <a:ext cx="7353589" cy="4452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277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7527"/>
            <a:ext cx="10515600" cy="5179436"/>
          </a:xfrm>
        </p:spPr>
        <p:txBody>
          <a:bodyPr/>
          <a:lstStyle/>
          <a:p>
            <a:pPr marL="0" indent="0">
              <a:buNone/>
            </a:pPr>
            <a:r>
              <a:rPr lang="zh-CN" altLang="zh-CN" dirty="0"/>
              <a:t>确保定位栓准确插入定为插孔</a:t>
            </a:r>
            <a:endParaRPr lang="zh-CN" altLang="en-US" dirty="0"/>
          </a:p>
        </p:txBody>
      </p:sp>
      <p:pic>
        <p:nvPicPr>
          <p:cNvPr id="8194" name="对象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490" y="1579418"/>
            <a:ext cx="6770110" cy="4597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439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018309"/>
            <a:ext cx="10515600" cy="5158654"/>
          </a:xfrm>
        </p:spPr>
        <p:txBody>
          <a:bodyPr/>
          <a:lstStyle/>
          <a:p>
            <a:pPr marL="0" indent="0">
              <a:buNone/>
            </a:pPr>
            <a:r>
              <a:rPr lang="zh-CN" altLang="zh-CN" dirty="0"/>
              <a:t>各项检查完毕后上升至箱体完全进入车身槽</a:t>
            </a:r>
            <a:r>
              <a:rPr lang="zh-CN" altLang="zh-CN" dirty="0" smtClean="0"/>
              <a:t>位</a:t>
            </a:r>
            <a:endParaRPr lang="zh-CN" altLang="zh-CN" dirty="0"/>
          </a:p>
        </p:txBody>
      </p:sp>
      <p:pic>
        <p:nvPicPr>
          <p:cNvPr id="9218" name="对象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235" y="1496291"/>
            <a:ext cx="7019492" cy="4680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36558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302</Words>
  <Application>Microsoft Office PowerPoint</Application>
  <PresentationFormat>宽屏</PresentationFormat>
  <Paragraphs>37</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宋体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白皮饼</cp:lastModifiedBy>
  <cp:revision>215</cp:revision>
  <dcterms:created xsi:type="dcterms:W3CDTF">2018-06-13T04:44:44Z</dcterms:created>
  <dcterms:modified xsi:type="dcterms:W3CDTF">2019-02-26T06:18:16Z</dcterms:modified>
</cp:coreProperties>
</file>