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65" r:id="rId3"/>
    <p:sldId id="264" r:id="rId4"/>
    <p:sldId id="266" r:id="rId5"/>
    <p:sldId id="258" r:id="rId6"/>
    <p:sldId id="259" r:id="rId7"/>
    <p:sldId id="260" r:id="rId8"/>
    <p:sldId id="262" r:id="rId9"/>
    <p:sldId id="261" r:id="rId10"/>
    <p:sldId id="263"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14" autoAdjust="0"/>
  </p:normalViewPr>
  <p:slideViewPr>
    <p:cSldViewPr snapToGrid="0">
      <p:cViewPr varScale="1">
        <p:scale>
          <a:sx n="42" d="100"/>
          <a:sy n="42" d="100"/>
        </p:scale>
        <p:origin x="9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F7E59D-7FDC-4FF9-8001-A57D024F1FF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zh-CN" altLang="en-US"/>
        </a:p>
      </dgm:t>
    </dgm:pt>
    <dgm:pt modelId="{E335213D-7124-4C1D-AE74-292E4B9DE8D8}">
      <dgm:prSet phldrT="[文本]"/>
      <dgm:spPr>
        <a:solidFill>
          <a:srgbClr val="FF0000"/>
        </a:solidFill>
      </dgm:spPr>
      <dgm:t>
        <a:bodyPr/>
        <a:lstStyle/>
        <a:p>
          <a:r>
            <a:rPr lang="zh-CN" altLang="en-US" dirty="0"/>
            <a:t>碰撞保护</a:t>
          </a:r>
        </a:p>
      </dgm:t>
    </dgm:pt>
    <dgm:pt modelId="{23BEC48F-5D6F-41B6-B8B7-E9448AAF5349}" type="parTrans" cxnId="{9AC361C8-0AEB-4CD9-A5E9-0DB4EEF17FA0}">
      <dgm:prSet/>
      <dgm:spPr/>
      <dgm:t>
        <a:bodyPr/>
        <a:lstStyle/>
        <a:p>
          <a:endParaRPr lang="zh-CN" altLang="en-US"/>
        </a:p>
      </dgm:t>
    </dgm:pt>
    <dgm:pt modelId="{EBC1E302-0718-4C0D-BC63-FB55326BA776}" type="sibTrans" cxnId="{9AC361C8-0AEB-4CD9-A5E9-0DB4EEF17FA0}">
      <dgm:prSet/>
      <dgm:spPr/>
      <dgm:t>
        <a:bodyPr/>
        <a:lstStyle/>
        <a:p>
          <a:endParaRPr lang="zh-CN" altLang="en-US"/>
        </a:p>
      </dgm:t>
    </dgm:pt>
    <dgm:pt modelId="{9668CEEE-B4A8-4ED7-8F48-1032A357B20A}">
      <dgm:prSet phldrT="[文本]"/>
      <dgm:spPr/>
      <dgm:t>
        <a:bodyPr/>
        <a:lstStyle/>
        <a:p>
          <a:r>
            <a:rPr lang="zh-CN" altLang="en-US" dirty="0"/>
            <a:t>高压互锁</a:t>
          </a:r>
        </a:p>
      </dgm:t>
    </dgm:pt>
    <dgm:pt modelId="{5DDBD50E-2FF7-4131-8838-F865CDC14DCC}" type="parTrans" cxnId="{8FB7D26D-2933-4670-8051-25A6AE402D6D}">
      <dgm:prSet/>
      <dgm:spPr/>
      <dgm:t>
        <a:bodyPr/>
        <a:lstStyle/>
        <a:p>
          <a:endParaRPr lang="zh-CN" altLang="en-US"/>
        </a:p>
      </dgm:t>
    </dgm:pt>
    <dgm:pt modelId="{B977ABE7-10B5-45DA-B3CD-0E36442C5731}" type="sibTrans" cxnId="{8FB7D26D-2933-4670-8051-25A6AE402D6D}">
      <dgm:prSet/>
      <dgm:spPr/>
      <dgm:t>
        <a:bodyPr/>
        <a:lstStyle/>
        <a:p>
          <a:endParaRPr lang="zh-CN" altLang="en-US"/>
        </a:p>
      </dgm:t>
    </dgm:pt>
    <dgm:pt modelId="{1DE3B172-446C-4953-810F-B5EB27365046}">
      <dgm:prSet phldrT="[文本]"/>
      <dgm:spPr>
        <a:solidFill>
          <a:srgbClr val="7030A0"/>
        </a:solidFill>
      </dgm:spPr>
      <dgm:t>
        <a:bodyPr/>
        <a:lstStyle/>
        <a:p>
          <a:r>
            <a:rPr lang="zh-CN" altLang="en-US" dirty="0"/>
            <a:t>开盖检测</a:t>
          </a:r>
        </a:p>
      </dgm:t>
    </dgm:pt>
    <dgm:pt modelId="{C25D3E48-56E2-47E5-A8D5-63DF4D819B53}" type="parTrans" cxnId="{FAF8A2AD-6A0A-4115-9C55-459C4CEE3D38}">
      <dgm:prSet/>
      <dgm:spPr/>
      <dgm:t>
        <a:bodyPr/>
        <a:lstStyle/>
        <a:p>
          <a:endParaRPr lang="zh-CN" altLang="en-US"/>
        </a:p>
      </dgm:t>
    </dgm:pt>
    <dgm:pt modelId="{6D8C6229-9C5B-4C05-A83A-D50F2003E908}" type="sibTrans" cxnId="{FAF8A2AD-6A0A-4115-9C55-459C4CEE3D38}">
      <dgm:prSet/>
      <dgm:spPr/>
      <dgm:t>
        <a:bodyPr/>
        <a:lstStyle/>
        <a:p>
          <a:endParaRPr lang="zh-CN" altLang="en-US"/>
        </a:p>
      </dgm:t>
    </dgm:pt>
    <dgm:pt modelId="{CD273546-E717-45BB-BA0F-2F21FD251DCB}">
      <dgm:prSet phldrT="[文本]"/>
      <dgm:spPr>
        <a:solidFill>
          <a:srgbClr val="92D050"/>
        </a:solidFill>
      </dgm:spPr>
      <dgm:t>
        <a:bodyPr/>
        <a:lstStyle/>
        <a:p>
          <a:r>
            <a:rPr lang="zh-CN" altLang="en-US" dirty="0"/>
            <a:t>主动泄放</a:t>
          </a:r>
        </a:p>
      </dgm:t>
    </dgm:pt>
    <dgm:pt modelId="{5AAA34FA-9961-413D-A850-4D68D6DDD51C}" type="parTrans" cxnId="{52B058CD-4633-499C-ADB4-BC95A0A44CBE}">
      <dgm:prSet/>
      <dgm:spPr/>
      <dgm:t>
        <a:bodyPr/>
        <a:lstStyle/>
        <a:p>
          <a:endParaRPr lang="zh-CN" altLang="en-US"/>
        </a:p>
      </dgm:t>
    </dgm:pt>
    <dgm:pt modelId="{E4E0C593-5C31-45ED-A05F-1197B3490D76}" type="sibTrans" cxnId="{52B058CD-4633-499C-ADB4-BC95A0A44CBE}">
      <dgm:prSet/>
      <dgm:spPr/>
      <dgm:t>
        <a:bodyPr/>
        <a:lstStyle/>
        <a:p>
          <a:endParaRPr lang="zh-CN" altLang="en-US"/>
        </a:p>
      </dgm:t>
    </dgm:pt>
    <dgm:pt modelId="{BAC4D85E-3324-4F85-8D0C-167586E61DED}">
      <dgm:prSet phldrT="[文本]"/>
      <dgm:spPr>
        <a:solidFill>
          <a:schemeClr val="accent2"/>
        </a:solidFill>
      </dgm:spPr>
      <dgm:t>
        <a:bodyPr/>
        <a:lstStyle/>
        <a:p>
          <a:r>
            <a:rPr lang="zh-CN" altLang="en-US" dirty="0"/>
            <a:t>被动泄放</a:t>
          </a:r>
        </a:p>
      </dgm:t>
    </dgm:pt>
    <dgm:pt modelId="{FBA1874D-6F01-44CD-BCA1-7A3F8A09C2DC}" type="parTrans" cxnId="{D7882692-0412-433B-B3C3-2E9B1441FE38}">
      <dgm:prSet/>
      <dgm:spPr/>
      <dgm:t>
        <a:bodyPr/>
        <a:lstStyle/>
        <a:p>
          <a:endParaRPr lang="zh-CN" altLang="en-US"/>
        </a:p>
      </dgm:t>
    </dgm:pt>
    <dgm:pt modelId="{DE9C79B0-4726-42D0-AF93-3614C3EA3554}" type="sibTrans" cxnId="{D7882692-0412-433B-B3C3-2E9B1441FE38}">
      <dgm:prSet/>
      <dgm:spPr/>
      <dgm:t>
        <a:bodyPr/>
        <a:lstStyle/>
        <a:p>
          <a:endParaRPr lang="zh-CN" altLang="en-US"/>
        </a:p>
      </dgm:t>
    </dgm:pt>
    <dgm:pt modelId="{0FBD7194-CA3F-4EE5-A87A-AE8BAEF696E8}" type="pres">
      <dgm:prSet presAssocID="{A5F7E59D-7FDC-4FF9-8001-A57D024F1FF1}" presName="cycle" presStyleCnt="0">
        <dgm:presLayoutVars>
          <dgm:dir/>
          <dgm:resizeHandles val="exact"/>
        </dgm:presLayoutVars>
      </dgm:prSet>
      <dgm:spPr/>
      <dgm:t>
        <a:bodyPr/>
        <a:lstStyle/>
        <a:p>
          <a:endParaRPr lang="zh-CN" altLang="en-US"/>
        </a:p>
      </dgm:t>
    </dgm:pt>
    <dgm:pt modelId="{6CA1AED3-063E-45BF-B3FF-529B41BDE138}" type="pres">
      <dgm:prSet presAssocID="{E335213D-7124-4C1D-AE74-292E4B9DE8D8}" presName="node" presStyleLbl="node1" presStyleIdx="0" presStyleCnt="5">
        <dgm:presLayoutVars>
          <dgm:bulletEnabled val="1"/>
        </dgm:presLayoutVars>
      </dgm:prSet>
      <dgm:spPr/>
      <dgm:t>
        <a:bodyPr/>
        <a:lstStyle/>
        <a:p>
          <a:endParaRPr lang="zh-CN" altLang="en-US"/>
        </a:p>
      </dgm:t>
    </dgm:pt>
    <dgm:pt modelId="{3DCC8430-DC1F-46DE-ABBE-901FCF71986C}" type="pres">
      <dgm:prSet presAssocID="{EBC1E302-0718-4C0D-BC63-FB55326BA776}" presName="sibTrans" presStyleLbl="sibTrans2D1" presStyleIdx="0" presStyleCnt="5"/>
      <dgm:spPr/>
      <dgm:t>
        <a:bodyPr/>
        <a:lstStyle/>
        <a:p>
          <a:endParaRPr lang="zh-CN" altLang="en-US"/>
        </a:p>
      </dgm:t>
    </dgm:pt>
    <dgm:pt modelId="{0CCA0328-7C44-433E-B480-80B7A05239AC}" type="pres">
      <dgm:prSet presAssocID="{EBC1E302-0718-4C0D-BC63-FB55326BA776}" presName="connectorText" presStyleLbl="sibTrans2D1" presStyleIdx="0" presStyleCnt="5"/>
      <dgm:spPr/>
      <dgm:t>
        <a:bodyPr/>
        <a:lstStyle/>
        <a:p>
          <a:endParaRPr lang="zh-CN" altLang="en-US"/>
        </a:p>
      </dgm:t>
    </dgm:pt>
    <dgm:pt modelId="{C0089583-1CFC-4DA1-8381-6CD37F1BEF7C}" type="pres">
      <dgm:prSet presAssocID="{9668CEEE-B4A8-4ED7-8F48-1032A357B20A}" presName="node" presStyleLbl="node1" presStyleIdx="1" presStyleCnt="5">
        <dgm:presLayoutVars>
          <dgm:bulletEnabled val="1"/>
        </dgm:presLayoutVars>
      </dgm:prSet>
      <dgm:spPr/>
      <dgm:t>
        <a:bodyPr/>
        <a:lstStyle/>
        <a:p>
          <a:endParaRPr lang="zh-CN" altLang="en-US"/>
        </a:p>
      </dgm:t>
    </dgm:pt>
    <dgm:pt modelId="{84E3582A-9CCF-4FE2-9AE0-C2CE0E044C5E}" type="pres">
      <dgm:prSet presAssocID="{B977ABE7-10B5-45DA-B3CD-0E36442C5731}" presName="sibTrans" presStyleLbl="sibTrans2D1" presStyleIdx="1" presStyleCnt="5"/>
      <dgm:spPr/>
      <dgm:t>
        <a:bodyPr/>
        <a:lstStyle/>
        <a:p>
          <a:endParaRPr lang="zh-CN" altLang="en-US"/>
        </a:p>
      </dgm:t>
    </dgm:pt>
    <dgm:pt modelId="{A229F48D-8A39-4860-8980-3C3082065DFB}" type="pres">
      <dgm:prSet presAssocID="{B977ABE7-10B5-45DA-B3CD-0E36442C5731}" presName="connectorText" presStyleLbl="sibTrans2D1" presStyleIdx="1" presStyleCnt="5"/>
      <dgm:spPr/>
      <dgm:t>
        <a:bodyPr/>
        <a:lstStyle/>
        <a:p>
          <a:endParaRPr lang="zh-CN" altLang="en-US"/>
        </a:p>
      </dgm:t>
    </dgm:pt>
    <dgm:pt modelId="{2010D366-212B-4147-9870-D7342000D4A5}" type="pres">
      <dgm:prSet presAssocID="{1DE3B172-446C-4953-810F-B5EB27365046}" presName="node" presStyleLbl="node1" presStyleIdx="2" presStyleCnt="5">
        <dgm:presLayoutVars>
          <dgm:bulletEnabled val="1"/>
        </dgm:presLayoutVars>
      </dgm:prSet>
      <dgm:spPr/>
      <dgm:t>
        <a:bodyPr/>
        <a:lstStyle/>
        <a:p>
          <a:endParaRPr lang="zh-CN" altLang="en-US"/>
        </a:p>
      </dgm:t>
    </dgm:pt>
    <dgm:pt modelId="{074903DE-74ED-4A1D-B7DA-621392246C72}" type="pres">
      <dgm:prSet presAssocID="{6D8C6229-9C5B-4C05-A83A-D50F2003E908}" presName="sibTrans" presStyleLbl="sibTrans2D1" presStyleIdx="2" presStyleCnt="5"/>
      <dgm:spPr/>
      <dgm:t>
        <a:bodyPr/>
        <a:lstStyle/>
        <a:p>
          <a:endParaRPr lang="zh-CN" altLang="en-US"/>
        </a:p>
      </dgm:t>
    </dgm:pt>
    <dgm:pt modelId="{B943A809-463A-4FC7-A7B2-400179C5B46D}" type="pres">
      <dgm:prSet presAssocID="{6D8C6229-9C5B-4C05-A83A-D50F2003E908}" presName="connectorText" presStyleLbl="sibTrans2D1" presStyleIdx="2" presStyleCnt="5"/>
      <dgm:spPr/>
      <dgm:t>
        <a:bodyPr/>
        <a:lstStyle/>
        <a:p>
          <a:endParaRPr lang="zh-CN" altLang="en-US"/>
        </a:p>
      </dgm:t>
    </dgm:pt>
    <dgm:pt modelId="{6FD75DA5-DDEE-4DDA-B823-4125C6C64AF7}" type="pres">
      <dgm:prSet presAssocID="{CD273546-E717-45BB-BA0F-2F21FD251DCB}" presName="node" presStyleLbl="node1" presStyleIdx="3" presStyleCnt="5">
        <dgm:presLayoutVars>
          <dgm:bulletEnabled val="1"/>
        </dgm:presLayoutVars>
      </dgm:prSet>
      <dgm:spPr/>
      <dgm:t>
        <a:bodyPr/>
        <a:lstStyle/>
        <a:p>
          <a:endParaRPr lang="zh-CN" altLang="en-US"/>
        </a:p>
      </dgm:t>
    </dgm:pt>
    <dgm:pt modelId="{AB5F4A4B-B3FA-417A-9FDD-47EC59912F61}" type="pres">
      <dgm:prSet presAssocID="{E4E0C593-5C31-45ED-A05F-1197B3490D76}" presName="sibTrans" presStyleLbl="sibTrans2D1" presStyleIdx="3" presStyleCnt="5"/>
      <dgm:spPr/>
      <dgm:t>
        <a:bodyPr/>
        <a:lstStyle/>
        <a:p>
          <a:endParaRPr lang="zh-CN" altLang="en-US"/>
        </a:p>
      </dgm:t>
    </dgm:pt>
    <dgm:pt modelId="{36EF284B-D4B1-42E5-B7C4-0A0ADFCDFAA1}" type="pres">
      <dgm:prSet presAssocID="{E4E0C593-5C31-45ED-A05F-1197B3490D76}" presName="connectorText" presStyleLbl="sibTrans2D1" presStyleIdx="3" presStyleCnt="5"/>
      <dgm:spPr/>
      <dgm:t>
        <a:bodyPr/>
        <a:lstStyle/>
        <a:p>
          <a:endParaRPr lang="zh-CN" altLang="en-US"/>
        </a:p>
      </dgm:t>
    </dgm:pt>
    <dgm:pt modelId="{624E8E23-81A1-4DAE-AD89-AD02F8BBBCD4}" type="pres">
      <dgm:prSet presAssocID="{BAC4D85E-3324-4F85-8D0C-167586E61DED}" presName="node" presStyleLbl="node1" presStyleIdx="4" presStyleCnt="5">
        <dgm:presLayoutVars>
          <dgm:bulletEnabled val="1"/>
        </dgm:presLayoutVars>
      </dgm:prSet>
      <dgm:spPr/>
      <dgm:t>
        <a:bodyPr/>
        <a:lstStyle/>
        <a:p>
          <a:endParaRPr lang="zh-CN" altLang="en-US"/>
        </a:p>
      </dgm:t>
    </dgm:pt>
    <dgm:pt modelId="{F567038D-BAE3-4A32-B0A4-265C106D69FA}" type="pres">
      <dgm:prSet presAssocID="{DE9C79B0-4726-42D0-AF93-3614C3EA3554}" presName="sibTrans" presStyleLbl="sibTrans2D1" presStyleIdx="4" presStyleCnt="5"/>
      <dgm:spPr/>
      <dgm:t>
        <a:bodyPr/>
        <a:lstStyle/>
        <a:p>
          <a:endParaRPr lang="zh-CN" altLang="en-US"/>
        </a:p>
      </dgm:t>
    </dgm:pt>
    <dgm:pt modelId="{1917B35D-25DA-4F1B-B807-AA77AA0FE048}" type="pres">
      <dgm:prSet presAssocID="{DE9C79B0-4726-42D0-AF93-3614C3EA3554}" presName="connectorText" presStyleLbl="sibTrans2D1" presStyleIdx="4" presStyleCnt="5"/>
      <dgm:spPr/>
      <dgm:t>
        <a:bodyPr/>
        <a:lstStyle/>
        <a:p>
          <a:endParaRPr lang="zh-CN" altLang="en-US"/>
        </a:p>
      </dgm:t>
    </dgm:pt>
  </dgm:ptLst>
  <dgm:cxnLst>
    <dgm:cxn modelId="{D35E6B97-61A2-4E58-8AF9-766F05D8FDEE}" type="presOf" srcId="{E4E0C593-5C31-45ED-A05F-1197B3490D76}" destId="{36EF284B-D4B1-42E5-B7C4-0A0ADFCDFAA1}" srcOrd="1" destOrd="0" presId="urn:microsoft.com/office/officeart/2005/8/layout/cycle2"/>
    <dgm:cxn modelId="{26CFB48A-29F9-41F0-91A1-23165C5E403D}" type="presOf" srcId="{DE9C79B0-4726-42D0-AF93-3614C3EA3554}" destId="{F567038D-BAE3-4A32-B0A4-265C106D69FA}" srcOrd="0" destOrd="0" presId="urn:microsoft.com/office/officeart/2005/8/layout/cycle2"/>
    <dgm:cxn modelId="{FAF8A2AD-6A0A-4115-9C55-459C4CEE3D38}" srcId="{A5F7E59D-7FDC-4FF9-8001-A57D024F1FF1}" destId="{1DE3B172-446C-4953-810F-B5EB27365046}" srcOrd="2" destOrd="0" parTransId="{C25D3E48-56E2-47E5-A8D5-63DF4D819B53}" sibTransId="{6D8C6229-9C5B-4C05-A83A-D50F2003E908}"/>
    <dgm:cxn modelId="{3FA3CF63-A18B-4186-9698-2E738909DC03}" type="presOf" srcId="{A5F7E59D-7FDC-4FF9-8001-A57D024F1FF1}" destId="{0FBD7194-CA3F-4EE5-A87A-AE8BAEF696E8}" srcOrd="0" destOrd="0" presId="urn:microsoft.com/office/officeart/2005/8/layout/cycle2"/>
    <dgm:cxn modelId="{0E20B156-968C-4E45-A372-1D8F32CF7A84}" type="presOf" srcId="{DE9C79B0-4726-42D0-AF93-3614C3EA3554}" destId="{1917B35D-25DA-4F1B-B807-AA77AA0FE048}" srcOrd="1" destOrd="0" presId="urn:microsoft.com/office/officeart/2005/8/layout/cycle2"/>
    <dgm:cxn modelId="{AB22C352-8853-4C34-A149-C8A1029942DD}" type="presOf" srcId="{EBC1E302-0718-4C0D-BC63-FB55326BA776}" destId="{0CCA0328-7C44-433E-B480-80B7A05239AC}" srcOrd="1" destOrd="0" presId="urn:microsoft.com/office/officeart/2005/8/layout/cycle2"/>
    <dgm:cxn modelId="{8FB7D26D-2933-4670-8051-25A6AE402D6D}" srcId="{A5F7E59D-7FDC-4FF9-8001-A57D024F1FF1}" destId="{9668CEEE-B4A8-4ED7-8F48-1032A357B20A}" srcOrd="1" destOrd="0" parTransId="{5DDBD50E-2FF7-4131-8838-F865CDC14DCC}" sibTransId="{B977ABE7-10B5-45DA-B3CD-0E36442C5731}"/>
    <dgm:cxn modelId="{7BC72998-4337-4247-8707-15BA9A24DEFE}" type="presOf" srcId="{B977ABE7-10B5-45DA-B3CD-0E36442C5731}" destId="{A229F48D-8A39-4860-8980-3C3082065DFB}" srcOrd="1" destOrd="0" presId="urn:microsoft.com/office/officeart/2005/8/layout/cycle2"/>
    <dgm:cxn modelId="{D7882692-0412-433B-B3C3-2E9B1441FE38}" srcId="{A5F7E59D-7FDC-4FF9-8001-A57D024F1FF1}" destId="{BAC4D85E-3324-4F85-8D0C-167586E61DED}" srcOrd="4" destOrd="0" parTransId="{FBA1874D-6F01-44CD-BCA1-7A3F8A09C2DC}" sibTransId="{DE9C79B0-4726-42D0-AF93-3614C3EA3554}"/>
    <dgm:cxn modelId="{C9FAA88B-47FC-4E15-8CF4-EB419530D385}" type="presOf" srcId="{6D8C6229-9C5B-4C05-A83A-D50F2003E908}" destId="{074903DE-74ED-4A1D-B7DA-621392246C72}" srcOrd="0" destOrd="0" presId="urn:microsoft.com/office/officeart/2005/8/layout/cycle2"/>
    <dgm:cxn modelId="{C88BED6F-562F-42C2-A839-772EA1054480}" type="presOf" srcId="{E335213D-7124-4C1D-AE74-292E4B9DE8D8}" destId="{6CA1AED3-063E-45BF-B3FF-529B41BDE138}" srcOrd="0" destOrd="0" presId="urn:microsoft.com/office/officeart/2005/8/layout/cycle2"/>
    <dgm:cxn modelId="{7F2881BB-C6AF-434D-9B96-6309BB43457E}" type="presOf" srcId="{B977ABE7-10B5-45DA-B3CD-0E36442C5731}" destId="{84E3582A-9CCF-4FE2-9AE0-C2CE0E044C5E}" srcOrd="0" destOrd="0" presId="urn:microsoft.com/office/officeart/2005/8/layout/cycle2"/>
    <dgm:cxn modelId="{67A7A4CC-F740-40F0-94B3-1FDF57B2DFB2}" type="presOf" srcId="{CD273546-E717-45BB-BA0F-2F21FD251DCB}" destId="{6FD75DA5-DDEE-4DDA-B823-4125C6C64AF7}" srcOrd="0" destOrd="0" presId="urn:microsoft.com/office/officeart/2005/8/layout/cycle2"/>
    <dgm:cxn modelId="{5B96BC0A-B7DD-4C93-ADD4-7B95803E440F}" type="presOf" srcId="{1DE3B172-446C-4953-810F-B5EB27365046}" destId="{2010D366-212B-4147-9870-D7342000D4A5}" srcOrd="0" destOrd="0" presId="urn:microsoft.com/office/officeart/2005/8/layout/cycle2"/>
    <dgm:cxn modelId="{F4BD7A2C-1751-4AE0-9D0A-25D6B272FAFA}" type="presOf" srcId="{6D8C6229-9C5B-4C05-A83A-D50F2003E908}" destId="{B943A809-463A-4FC7-A7B2-400179C5B46D}" srcOrd="1" destOrd="0" presId="urn:microsoft.com/office/officeart/2005/8/layout/cycle2"/>
    <dgm:cxn modelId="{CB4B9791-DE8C-45A4-BE81-8C58360FC891}" type="presOf" srcId="{9668CEEE-B4A8-4ED7-8F48-1032A357B20A}" destId="{C0089583-1CFC-4DA1-8381-6CD37F1BEF7C}" srcOrd="0" destOrd="0" presId="urn:microsoft.com/office/officeart/2005/8/layout/cycle2"/>
    <dgm:cxn modelId="{E004ED7E-D784-4339-89B9-F9E4FE7E775E}" type="presOf" srcId="{EBC1E302-0718-4C0D-BC63-FB55326BA776}" destId="{3DCC8430-DC1F-46DE-ABBE-901FCF71986C}" srcOrd="0" destOrd="0" presId="urn:microsoft.com/office/officeart/2005/8/layout/cycle2"/>
    <dgm:cxn modelId="{9AC361C8-0AEB-4CD9-A5E9-0DB4EEF17FA0}" srcId="{A5F7E59D-7FDC-4FF9-8001-A57D024F1FF1}" destId="{E335213D-7124-4C1D-AE74-292E4B9DE8D8}" srcOrd="0" destOrd="0" parTransId="{23BEC48F-5D6F-41B6-B8B7-E9448AAF5349}" sibTransId="{EBC1E302-0718-4C0D-BC63-FB55326BA776}"/>
    <dgm:cxn modelId="{6159D73D-24FC-4423-BCC3-66B043FB507C}" type="presOf" srcId="{E4E0C593-5C31-45ED-A05F-1197B3490D76}" destId="{AB5F4A4B-B3FA-417A-9FDD-47EC59912F61}" srcOrd="0" destOrd="0" presId="urn:microsoft.com/office/officeart/2005/8/layout/cycle2"/>
    <dgm:cxn modelId="{52B058CD-4633-499C-ADB4-BC95A0A44CBE}" srcId="{A5F7E59D-7FDC-4FF9-8001-A57D024F1FF1}" destId="{CD273546-E717-45BB-BA0F-2F21FD251DCB}" srcOrd="3" destOrd="0" parTransId="{5AAA34FA-9961-413D-A850-4D68D6DDD51C}" sibTransId="{E4E0C593-5C31-45ED-A05F-1197B3490D76}"/>
    <dgm:cxn modelId="{8D7B88AB-4517-4934-BBB4-D7891A0F58CA}" type="presOf" srcId="{BAC4D85E-3324-4F85-8D0C-167586E61DED}" destId="{624E8E23-81A1-4DAE-AD89-AD02F8BBBCD4}" srcOrd="0" destOrd="0" presId="urn:microsoft.com/office/officeart/2005/8/layout/cycle2"/>
    <dgm:cxn modelId="{23BCAFC0-4D26-4A53-B6A4-7CE9D3B6B5EE}" type="presParOf" srcId="{0FBD7194-CA3F-4EE5-A87A-AE8BAEF696E8}" destId="{6CA1AED3-063E-45BF-B3FF-529B41BDE138}" srcOrd="0" destOrd="0" presId="urn:microsoft.com/office/officeart/2005/8/layout/cycle2"/>
    <dgm:cxn modelId="{33D76BF0-47DF-4760-BD8C-707912D660CE}" type="presParOf" srcId="{0FBD7194-CA3F-4EE5-A87A-AE8BAEF696E8}" destId="{3DCC8430-DC1F-46DE-ABBE-901FCF71986C}" srcOrd="1" destOrd="0" presId="urn:microsoft.com/office/officeart/2005/8/layout/cycle2"/>
    <dgm:cxn modelId="{5EB5AE4E-053C-4D45-B2CD-6C3BCCE17DC4}" type="presParOf" srcId="{3DCC8430-DC1F-46DE-ABBE-901FCF71986C}" destId="{0CCA0328-7C44-433E-B480-80B7A05239AC}" srcOrd="0" destOrd="0" presId="urn:microsoft.com/office/officeart/2005/8/layout/cycle2"/>
    <dgm:cxn modelId="{D8173D6F-A899-4060-8313-8335C8E19673}" type="presParOf" srcId="{0FBD7194-CA3F-4EE5-A87A-AE8BAEF696E8}" destId="{C0089583-1CFC-4DA1-8381-6CD37F1BEF7C}" srcOrd="2" destOrd="0" presId="urn:microsoft.com/office/officeart/2005/8/layout/cycle2"/>
    <dgm:cxn modelId="{6CB465F0-939F-4F2A-AB89-1939B7807B4B}" type="presParOf" srcId="{0FBD7194-CA3F-4EE5-A87A-AE8BAEF696E8}" destId="{84E3582A-9CCF-4FE2-9AE0-C2CE0E044C5E}" srcOrd="3" destOrd="0" presId="urn:microsoft.com/office/officeart/2005/8/layout/cycle2"/>
    <dgm:cxn modelId="{D3EE6B4C-B374-45B3-923A-593AB3D68CF2}" type="presParOf" srcId="{84E3582A-9CCF-4FE2-9AE0-C2CE0E044C5E}" destId="{A229F48D-8A39-4860-8980-3C3082065DFB}" srcOrd="0" destOrd="0" presId="urn:microsoft.com/office/officeart/2005/8/layout/cycle2"/>
    <dgm:cxn modelId="{1EAF17B8-5E27-4BE4-9415-45A074B22065}" type="presParOf" srcId="{0FBD7194-CA3F-4EE5-A87A-AE8BAEF696E8}" destId="{2010D366-212B-4147-9870-D7342000D4A5}" srcOrd="4" destOrd="0" presId="urn:microsoft.com/office/officeart/2005/8/layout/cycle2"/>
    <dgm:cxn modelId="{18BFF942-2566-4966-B58D-66295B6795D0}" type="presParOf" srcId="{0FBD7194-CA3F-4EE5-A87A-AE8BAEF696E8}" destId="{074903DE-74ED-4A1D-B7DA-621392246C72}" srcOrd="5" destOrd="0" presId="urn:microsoft.com/office/officeart/2005/8/layout/cycle2"/>
    <dgm:cxn modelId="{A0EA6E98-D80A-43A6-A678-A16883FE3A4F}" type="presParOf" srcId="{074903DE-74ED-4A1D-B7DA-621392246C72}" destId="{B943A809-463A-4FC7-A7B2-400179C5B46D}" srcOrd="0" destOrd="0" presId="urn:microsoft.com/office/officeart/2005/8/layout/cycle2"/>
    <dgm:cxn modelId="{D59395BD-4192-4DBA-8C7F-02B536A6F174}" type="presParOf" srcId="{0FBD7194-CA3F-4EE5-A87A-AE8BAEF696E8}" destId="{6FD75DA5-DDEE-4DDA-B823-4125C6C64AF7}" srcOrd="6" destOrd="0" presId="urn:microsoft.com/office/officeart/2005/8/layout/cycle2"/>
    <dgm:cxn modelId="{4B63B0DD-65C9-459D-BE96-2C36BAC9E731}" type="presParOf" srcId="{0FBD7194-CA3F-4EE5-A87A-AE8BAEF696E8}" destId="{AB5F4A4B-B3FA-417A-9FDD-47EC59912F61}" srcOrd="7" destOrd="0" presId="urn:microsoft.com/office/officeart/2005/8/layout/cycle2"/>
    <dgm:cxn modelId="{844A09A5-EFD9-4647-9E23-9BC4FFE32883}" type="presParOf" srcId="{AB5F4A4B-B3FA-417A-9FDD-47EC59912F61}" destId="{36EF284B-D4B1-42E5-B7C4-0A0ADFCDFAA1}" srcOrd="0" destOrd="0" presId="urn:microsoft.com/office/officeart/2005/8/layout/cycle2"/>
    <dgm:cxn modelId="{F3F20FEC-2956-461B-BDFC-6803C145B581}" type="presParOf" srcId="{0FBD7194-CA3F-4EE5-A87A-AE8BAEF696E8}" destId="{624E8E23-81A1-4DAE-AD89-AD02F8BBBCD4}" srcOrd="8" destOrd="0" presId="urn:microsoft.com/office/officeart/2005/8/layout/cycle2"/>
    <dgm:cxn modelId="{6643BDA9-276A-4A6D-B854-B9C96988B446}" type="presParOf" srcId="{0FBD7194-CA3F-4EE5-A87A-AE8BAEF696E8}" destId="{F567038D-BAE3-4A32-B0A4-265C106D69FA}" srcOrd="9" destOrd="0" presId="urn:microsoft.com/office/officeart/2005/8/layout/cycle2"/>
    <dgm:cxn modelId="{CCBD761E-5839-40E7-9F6E-F18279C80B84}" type="presParOf" srcId="{F567038D-BAE3-4A32-B0A4-265C106D69FA}" destId="{1917B35D-25DA-4F1B-B807-AA77AA0FE04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1AED3-063E-45BF-B3FF-529B41BDE138}">
      <dsp:nvSpPr>
        <dsp:cNvPr id="0" name=""/>
        <dsp:cNvSpPr/>
      </dsp:nvSpPr>
      <dsp:spPr>
        <a:xfrm>
          <a:off x="3246437" y="534"/>
          <a:ext cx="1635124" cy="1635124"/>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zh-CN" altLang="en-US" sz="3500" kern="1200" dirty="0"/>
            <a:t>碰撞保护</a:t>
          </a:r>
        </a:p>
      </dsp:txBody>
      <dsp:txXfrm>
        <a:off x="3485895" y="239992"/>
        <a:ext cx="1156208" cy="1156208"/>
      </dsp:txXfrm>
    </dsp:sp>
    <dsp:sp modelId="{3DCC8430-DC1F-46DE-ABBE-901FCF71986C}">
      <dsp:nvSpPr>
        <dsp:cNvPr id="0" name=""/>
        <dsp:cNvSpPr/>
      </dsp:nvSpPr>
      <dsp:spPr>
        <a:xfrm rot="2160000">
          <a:off x="4830234" y="1257302"/>
          <a:ext cx="436123" cy="551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zh-CN" altLang="en-US" sz="2300" kern="1200"/>
        </a:p>
      </dsp:txBody>
      <dsp:txXfrm>
        <a:off x="4842728" y="1329221"/>
        <a:ext cx="305286" cy="331112"/>
      </dsp:txXfrm>
    </dsp:sp>
    <dsp:sp modelId="{C0089583-1CFC-4DA1-8381-6CD37F1BEF7C}">
      <dsp:nvSpPr>
        <dsp:cNvPr id="0" name=""/>
        <dsp:cNvSpPr/>
      </dsp:nvSpPr>
      <dsp:spPr>
        <a:xfrm>
          <a:off x="5235001" y="1445310"/>
          <a:ext cx="1635124" cy="16351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zh-CN" altLang="en-US" sz="3500" kern="1200" dirty="0"/>
            <a:t>高压互锁</a:t>
          </a:r>
        </a:p>
      </dsp:txBody>
      <dsp:txXfrm>
        <a:off x="5474459" y="1684768"/>
        <a:ext cx="1156208" cy="1156208"/>
      </dsp:txXfrm>
    </dsp:sp>
    <dsp:sp modelId="{84E3582A-9CCF-4FE2-9AE0-C2CE0E044C5E}">
      <dsp:nvSpPr>
        <dsp:cNvPr id="0" name=""/>
        <dsp:cNvSpPr/>
      </dsp:nvSpPr>
      <dsp:spPr>
        <a:xfrm rot="6480000">
          <a:off x="5458534" y="3144055"/>
          <a:ext cx="436123" cy="551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zh-CN" altLang="en-US" sz="2300" kern="1200"/>
        </a:p>
      </dsp:txBody>
      <dsp:txXfrm rot="10800000">
        <a:off x="5544168" y="3192209"/>
        <a:ext cx="305286" cy="331112"/>
      </dsp:txXfrm>
    </dsp:sp>
    <dsp:sp modelId="{2010D366-212B-4147-9870-D7342000D4A5}">
      <dsp:nvSpPr>
        <dsp:cNvPr id="0" name=""/>
        <dsp:cNvSpPr/>
      </dsp:nvSpPr>
      <dsp:spPr>
        <a:xfrm>
          <a:off x="4475437" y="3783007"/>
          <a:ext cx="1635124" cy="1635124"/>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zh-CN" altLang="en-US" sz="3500" kern="1200" dirty="0"/>
            <a:t>开盖检测</a:t>
          </a:r>
        </a:p>
      </dsp:txBody>
      <dsp:txXfrm>
        <a:off x="4714895" y="4022465"/>
        <a:ext cx="1156208" cy="1156208"/>
      </dsp:txXfrm>
    </dsp:sp>
    <dsp:sp modelId="{074903DE-74ED-4A1D-B7DA-621392246C72}">
      <dsp:nvSpPr>
        <dsp:cNvPr id="0" name=""/>
        <dsp:cNvSpPr/>
      </dsp:nvSpPr>
      <dsp:spPr>
        <a:xfrm rot="10800000">
          <a:off x="3858281" y="4324642"/>
          <a:ext cx="436123" cy="551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zh-CN" altLang="en-US" sz="2300" kern="1200"/>
        </a:p>
      </dsp:txBody>
      <dsp:txXfrm rot="10800000">
        <a:off x="3989118" y="4435013"/>
        <a:ext cx="305286" cy="331112"/>
      </dsp:txXfrm>
    </dsp:sp>
    <dsp:sp modelId="{6FD75DA5-DDEE-4DDA-B823-4125C6C64AF7}">
      <dsp:nvSpPr>
        <dsp:cNvPr id="0" name=""/>
        <dsp:cNvSpPr/>
      </dsp:nvSpPr>
      <dsp:spPr>
        <a:xfrm>
          <a:off x="2017437" y="3783007"/>
          <a:ext cx="1635124" cy="1635124"/>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zh-CN" altLang="en-US" sz="3500" kern="1200" dirty="0"/>
            <a:t>主动泄放</a:t>
          </a:r>
        </a:p>
      </dsp:txBody>
      <dsp:txXfrm>
        <a:off x="2256895" y="4022465"/>
        <a:ext cx="1156208" cy="1156208"/>
      </dsp:txXfrm>
    </dsp:sp>
    <dsp:sp modelId="{AB5F4A4B-B3FA-417A-9FDD-47EC59912F61}">
      <dsp:nvSpPr>
        <dsp:cNvPr id="0" name=""/>
        <dsp:cNvSpPr/>
      </dsp:nvSpPr>
      <dsp:spPr>
        <a:xfrm rot="15120000">
          <a:off x="2240970" y="3167533"/>
          <a:ext cx="436123" cy="551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zh-CN" altLang="en-US" sz="2300" kern="1200"/>
        </a:p>
      </dsp:txBody>
      <dsp:txXfrm rot="10800000">
        <a:off x="2326604" y="3340121"/>
        <a:ext cx="305286" cy="331112"/>
      </dsp:txXfrm>
    </dsp:sp>
    <dsp:sp modelId="{624E8E23-81A1-4DAE-AD89-AD02F8BBBCD4}">
      <dsp:nvSpPr>
        <dsp:cNvPr id="0" name=""/>
        <dsp:cNvSpPr/>
      </dsp:nvSpPr>
      <dsp:spPr>
        <a:xfrm>
          <a:off x="1257873" y="1445310"/>
          <a:ext cx="1635124" cy="1635124"/>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zh-CN" altLang="en-US" sz="3500" kern="1200" dirty="0"/>
            <a:t>被动泄放</a:t>
          </a:r>
        </a:p>
      </dsp:txBody>
      <dsp:txXfrm>
        <a:off x="1497331" y="1684768"/>
        <a:ext cx="1156208" cy="1156208"/>
      </dsp:txXfrm>
    </dsp:sp>
    <dsp:sp modelId="{F567038D-BAE3-4A32-B0A4-265C106D69FA}">
      <dsp:nvSpPr>
        <dsp:cNvPr id="0" name=""/>
        <dsp:cNvSpPr/>
      </dsp:nvSpPr>
      <dsp:spPr>
        <a:xfrm rot="19440000">
          <a:off x="2841670" y="1271812"/>
          <a:ext cx="436123" cy="551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zh-CN" altLang="en-US" sz="2300" kern="1200"/>
        </a:p>
      </dsp:txBody>
      <dsp:txXfrm>
        <a:off x="2854164" y="1420635"/>
        <a:ext cx="305286" cy="33111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B7DA9-F0ED-48B7-896D-687971D1512F}" type="datetimeFigureOut">
              <a:rPr lang="zh-CN" altLang="en-US" smtClean="0"/>
              <a:t>2019/5/22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6481A6-0F4A-4921-8EDA-21BE5EE728DC}" type="slidenum">
              <a:rPr lang="zh-CN" altLang="en-US" smtClean="0"/>
              <a:t>‹#›</a:t>
            </a:fld>
            <a:endParaRPr lang="zh-CN" altLang="en-US"/>
          </a:p>
        </p:txBody>
      </p:sp>
    </p:spTree>
    <p:extLst>
      <p:ext uri="{BB962C8B-B14F-4D97-AF65-F5344CB8AC3E}">
        <p14:creationId xmlns:p14="http://schemas.microsoft.com/office/powerpoint/2010/main" val="483979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36F5423-3F41-4A5F-8A1F-841A9D575D3C}" type="datetimeFigureOut">
              <a:rPr lang="zh-CN" altLang="en-US" smtClean="0"/>
              <a:t>2019/5/22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D2A8E1-BFEF-4403-9DB3-DC6358A51E59}" type="slidenum">
              <a:rPr lang="zh-CN" altLang="en-US" smtClean="0"/>
              <a:t>‹#›</a:t>
            </a:fld>
            <a:endParaRPr lang="zh-CN" altLang="en-US"/>
          </a:p>
        </p:txBody>
      </p:sp>
    </p:spTree>
    <p:extLst>
      <p:ext uri="{BB962C8B-B14F-4D97-AF65-F5344CB8AC3E}">
        <p14:creationId xmlns:p14="http://schemas.microsoft.com/office/powerpoint/2010/main" val="351290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36F5423-3F41-4A5F-8A1F-841A9D575D3C}" type="datetimeFigureOut">
              <a:rPr lang="zh-CN" altLang="en-US" smtClean="0"/>
              <a:t>2019/5/22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D2A8E1-BFEF-4403-9DB3-DC6358A51E59}" type="slidenum">
              <a:rPr lang="zh-CN" altLang="en-US" smtClean="0"/>
              <a:t>‹#›</a:t>
            </a:fld>
            <a:endParaRPr lang="zh-CN" altLang="en-US"/>
          </a:p>
        </p:txBody>
      </p:sp>
    </p:spTree>
    <p:extLst>
      <p:ext uri="{BB962C8B-B14F-4D97-AF65-F5344CB8AC3E}">
        <p14:creationId xmlns:p14="http://schemas.microsoft.com/office/powerpoint/2010/main" val="1311827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36F5423-3F41-4A5F-8A1F-841A9D575D3C}" type="datetimeFigureOut">
              <a:rPr lang="zh-CN" altLang="en-US" smtClean="0"/>
              <a:t>2019/5/22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D2A8E1-BFEF-4403-9DB3-DC6358A51E59}" type="slidenum">
              <a:rPr lang="zh-CN" altLang="en-US" smtClean="0"/>
              <a:t>‹#›</a:t>
            </a:fld>
            <a:endParaRPr lang="zh-CN" altLang="en-US"/>
          </a:p>
        </p:txBody>
      </p:sp>
    </p:spTree>
    <p:extLst>
      <p:ext uri="{BB962C8B-B14F-4D97-AF65-F5344CB8AC3E}">
        <p14:creationId xmlns:p14="http://schemas.microsoft.com/office/powerpoint/2010/main" val="526898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586"/>
            <a:ext cx="12192000" cy="6852414"/>
          </a:xfrm>
          <a:prstGeom prst="rect">
            <a:avLst/>
          </a:prstGeom>
        </p:spPr>
      </p:pic>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36F5423-3F41-4A5F-8A1F-841A9D575D3C}" type="datetimeFigureOut">
              <a:rPr lang="zh-CN" altLang="en-US" smtClean="0"/>
              <a:t>2019/5/22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D2A8E1-BFEF-4403-9DB3-DC6358A51E59}" type="slidenum">
              <a:rPr lang="zh-CN" altLang="en-US" smtClean="0"/>
              <a:t>‹#›</a:t>
            </a:fld>
            <a:endParaRPr lang="zh-CN" altLang="en-US"/>
          </a:p>
        </p:txBody>
      </p:sp>
    </p:spTree>
    <p:extLst>
      <p:ext uri="{BB962C8B-B14F-4D97-AF65-F5344CB8AC3E}">
        <p14:creationId xmlns:p14="http://schemas.microsoft.com/office/powerpoint/2010/main" val="3493861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36F5423-3F41-4A5F-8A1F-841A9D575D3C}" type="datetimeFigureOut">
              <a:rPr lang="zh-CN" altLang="en-US" smtClean="0"/>
              <a:t>2019/5/22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D2A8E1-BFEF-4403-9DB3-DC6358A51E59}" type="slidenum">
              <a:rPr lang="zh-CN" altLang="en-US" smtClean="0"/>
              <a:t>‹#›</a:t>
            </a:fld>
            <a:endParaRPr lang="zh-CN" altLang="en-US"/>
          </a:p>
        </p:txBody>
      </p:sp>
    </p:spTree>
    <p:extLst>
      <p:ext uri="{BB962C8B-B14F-4D97-AF65-F5344CB8AC3E}">
        <p14:creationId xmlns:p14="http://schemas.microsoft.com/office/powerpoint/2010/main" val="2566370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36F5423-3F41-4A5F-8A1F-841A9D575D3C}" type="datetimeFigureOut">
              <a:rPr lang="zh-CN" altLang="en-US" smtClean="0"/>
              <a:t>2019/5/22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8D2A8E1-BFEF-4403-9DB3-DC6358A51E59}" type="slidenum">
              <a:rPr lang="zh-CN" altLang="en-US" smtClean="0"/>
              <a:t>‹#›</a:t>
            </a:fld>
            <a:endParaRPr lang="zh-CN" altLang="en-US"/>
          </a:p>
        </p:txBody>
      </p:sp>
    </p:spTree>
    <p:extLst>
      <p:ext uri="{BB962C8B-B14F-4D97-AF65-F5344CB8AC3E}">
        <p14:creationId xmlns:p14="http://schemas.microsoft.com/office/powerpoint/2010/main" val="2425807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36F5423-3F41-4A5F-8A1F-841A9D575D3C}" type="datetimeFigureOut">
              <a:rPr lang="zh-CN" altLang="en-US" smtClean="0"/>
              <a:t>2019/5/22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8D2A8E1-BFEF-4403-9DB3-DC6358A51E59}" type="slidenum">
              <a:rPr lang="zh-CN" altLang="en-US" smtClean="0"/>
              <a:t>‹#›</a:t>
            </a:fld>
            <a:endParaRPr lang="zh-CN" altLang="en-US"/>
          </a:p>
        </p:txBody>
      </p:sp>
    </p:spTree>
    <p:extLst>
      <p:ext uri="{BB962C8B-B14F-4D97-AF65-F5344CB8AC3E}">
        <p14:creationId xmlns:p14="http://schemas.microsoft.com/office/powerpoint/2010/main" val="3374730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36F5423-3F41-4A5F-8A1F-841A9D575D3C}" type="datetimeFigureOut">
              <a:rPr lang="zh-CN" altLang="en-US" smtClean="0"/>
              <a:t>2019/5/22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8D2A8E1-BFEF-4403-9DB3-DC6358A51E59}" type="slidenum">
              <a:rPr lang="zh-CN" altLang="en-US" smtClean="0"/>
              <a:t>‹#›</a:t>
            </a:fld>
            <a:endParaRPr lang="zh-CN" altLang="en-US"/>
          </a:p>
        </p:txBody>
      </p:sp>
    </p:spTree>
    <p:extLst>
      <p:ext uri="{BB962C8B-B14F-4D97-AF65-F5344CB8AC3E}">
        <p14:creationId xmlns:p14="http://schemas.microsoft.com/office/powerpoint/2010/main" val="590882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36F5423-3F41-4A5F-8A1F-841A9D575D3C}" type="datetimeFigureOut">
              <a:rPr lang="zh-CN" altLang="en-US" smtClean="0"/>
              <a:t>2019/5/22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8D2A8E1-BFEF-4403-9DB3-DC6358A51E59}" type="slidenum">
              <a:rPr lang="zh-CN" altLang="en-US" smtClean="0"/>
              <a:t>‹#›</a:t>
            </a:fld>
            <a:endParaRPr lang="zh-CN" altLang="en-US"/>
          </a:p>
        </p:txBody>
      </p:sp>
    </p:spTree>
    <p:extLst>
      <p:ext uri="{BB962C8B-B14F-4D97-AF65-F5344CB8AC3E}">
        <p14:creationId xmlns:p14="http://schemas.microsoft.com/office/powerpoint/2010/main" val="61555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6F5423-3F41-4A5F-8A1F-841A9D575D3C}" type="datetimeFigureOut">
              <a:rPr lang="zh-CN" altLang="en-US" smtClean="0"/>
              <a:t>2019/5/22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8D2A8E1-BFEF-4403-9DB3-DC6358A51E59}" type="slidenum">
              <a:rPr lang="zh-CN" altLang="en-US" smtClean="0"/>
              <a:t>‹#›</a:t>
            </a:fld>
            <a:endParaRPr lang="zh-CN" altLang="en-US"/>
          </a:p>
        </p:txBody>
      </p:sp>
    </p:spTree>
    <p:extLst>
      <p:ext uri="{BB962C8B-B14F-4D97-AF65-F5344CB8AC3E}">
        <p14:creationId xmlns:p14="http://schemas.microsoft.com/office/powerpoint/2010/main" val="959709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6F5423-3F41-4A5F-8A1F-841A9D575D3C}" type="datetimeFigureOut">
              <a:rPr lang="zh-CN" altLang="en-US" smtClean="0"/>
              <a:t>2019/5/22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8D2A8E1-BFEF-4403-9DB3-DC6358A51E59}" type="slidenum">
              <a:rPr lang="zh-CN" altLang="en-US" smtClean="0"/>
              <a:t>‹#›</a:t>
            </a:fld>
            <a:endParaRPr lang="zh-CN" altLang="en-US"/>
          </a:p>
        </p:txBody>
      </p:sp>
    </p:spTree>
    <p:extLst>
      <p:ext uri="{BB962C8B-B14F-4D97-AF65-F5344CB8AC3E}">
        <p14:creationId xmlns:p14="http://schemas.microsoft.com/office/powerpoint/2010/main" val="2411446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6F5423-3F41-4A5F-8A1F-841A9D575D3C}" type="datetimeFigureOut">
              <a:rPr lang="zh-CN" altLang="en-US" smtClean="0"/>
              <a:t>2019/5/22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2A8E1-BFEF-4403-9DB3-DC6358A51E59}" type="slidenum">
              <a:rPr lang="zh-CN" altLang="en-US" smtClean="0"/>
              <a:t>‹#›</a:t>
            </a:fld>
            <a:endParaRPr lang="zh-CN" altLang="en-US"/>
          </a:p>
        </p:txBody>
      </p:sp>
    </p:spTree>
    <p:extLst>
      <p:ext uri="{BB962C8B-B14F-4D97-AF65-F5344CB8AC3E}">
        <p14:creationId xmlns:p14="http://schemas.microsoft.com/office/powerpoint/2010/main" val="2481479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263" y="1119119"/>
            <a:ext cx="11204812" cy="5104262"/>
          </a:xfrm>
          <a:prstGeom prst="rect">
            <a:avLst/>
          </a:prstGeom>
        </p:spPr>
      </p:pic>
      <p:sp>
        <p:nvSpPr>
          <p:cNvPr id="3" name="内容占位符 2"/>
          <p:cNvSpPr>
            <a:spLocks noGrp="1"/>
          </p:cNvSpPr>
          <p:nvPr>
            <p:ph idx="1"/>
          </p:nvPr>
        </p:nvSpPr>
        <p:spPr>
          <a:xfrm>
            <a:off x="1378424" y="1897039"/>
            <a:ext cx="5404513" cy="709684"/>
          </a:xfrm>
        </p:spPr>
        <p:txBody>
          <a:bodyPr>
            <a:normAutofit/>
          </a:bodyPr>
          <a:lstStyle/>
          <a:p>
            <a:pPr marL="0" indent="0">
              <a:buNone/>
            </a:pPr>
            <a:r>
              <a:rPr lang="zh-CN" altLang="en-US" sz="4400" b="1" dirty="0">
                <a:solidFill>
                  <a:srgbClr val="FF0000"/>
                </a:solidFill>
              </a:rPr>
              <a:t>泄放电路</a:t>
            </a:r>
          </a:p>
        </p:txBody>
      </p:sp>
    </p:spTree>
    <p:extLst>
      <p:ext uri="{BB962C8B-B14F-4D97-AF65-F5344CB8AC3E}">
        <p14:creationId xmlns:p14="http://schemas.microsoft.com/office/powerpoint/2010/main" val="97912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61243" y="2825087"/>
            <a:ext cx="4884762" cy="3373591"/>
          </a:xfrm>
        </p:spPr>
      </p:pic>
      <p:sp>
        <p:nvSpPr>
          <p:cNvPr id="4" name="矩形 3"/>
          <p:cNvSpPr/>
          <p:nvPr/>
        </p:nvSpPr>
        <p:spPr>
          <a:xfrm>
            <a:off x="851847" y="1068765"/>
            <a:ext cx="6096000" cy="861774"/>
          </a:xfrm>
          <a:prstGeom prst="rect">
            <a:avLst/>
          </a:prstGeom>
        </p:spPr>
        <p:txBody>
          <a:bodyPr>
            <a:spAutoFit/>
          </a:bodyPr>
          <a:lstStyle/>
          <a:p>
            <a:r>
              <a:rPr lang="en-US" altLang="zh-CN" sz="3200" b="1" dirty="0">
                <a:latin typeface="+mn-ea"/>
              </a:rPr>
              <a:t>MOS</a:t>
            </a:r>
            <a:r>
              <a:rPr lang="zh-CN" altLang="en-US" sz="3200" b="1" dirty="0">
                <a:latin typeface="+mn-ea"/>
              </a:rPr>
              <a:t>管栅极泄放电阻电路： </a:t>
            </a:r>
          </a:p>
          <a:p>
            <a:endParaRPr lang="zh-CN" altLang="en-US" dirty="0"/>
          </a:p>
        </p:txBody>
      </p:sp>
      <p:sp>
        <p:nvSpPr>
          <p:cNvPr id="7" name="矩形 6"/>
          <p:cNvSpPr/>
          <p:nvPr/>
        </p:nvSpPr>
        <p:spPr>
          <a:xfrm>
            <a:off x="332095" y="2779478"/>
            <a:ext cx="6096000" cy="3693319"/>
          </a:xfrm>
          <a:prstGeom prst="rect">
            <a:avLst/>
          </a:prstGeom>
        </p:spPr>
        <p:txBody>
          <a:bodyPr>
            <a:spAutoFit/>
          </a:bodyPr>
          <a:lstStyle/>
          <a:p>
            <a:r>
              <a:rPr lang="en-US" altLang="zh-CN" dirty="0"/>
              <a:t>	</a:t>
            </a:r>
            <a:r>
              <a:rPr lang="zh-CN" altLang="en-US" dirty="0"/>
              <a:t>电路中的MOS管VT3工作在开关状态下，VT1和VT2管轮流导通，使得MOS管VT3的栅极等效电容处于充电，放电的交替状态。如果电路断电时正好是VT3栅极等效电容为充满电状态，由于电路已断电，这样VT1和VT2管截止,VT2管栅极等效电容所充电荷没有放电回路，使VT3管栅极电场仍能够保持较长时间，如果这时再次开机通电，VT1和VT2管正常的激励信号还没有建立起来，而MOS管VT3漏极工作电压迅速得到，这样会使VT3管产生巨大的不受控制的漏极电流，烧坏VT3。 </a:t>
            </a:r>
          </a:p>
          <a:p>
            <a:r>
              <a:rPr lang="en-US" altLang="zh-CN" dirty="0"/>
              <a:t>	</a:t>
            </a:r>
            <a:r>
              <a:rPr lang="zh-CN" altLang="en-US" dirty="0"/>
              <a:t>在MOS管VT3栅极与源极之间接入一直泄放电阻R2之后，VT3管栅极等效电容内部存储的电荷通过R2回路迅速放电，避免上述现象的出现，达到了防止烧坏MOS管VT3的目的。 </a:t>
            </a:r>
          </a:p>
        </p:txBody>
      </p:sp>
      <p:sp>
        <p:nvSpPr>
          <p:cNvPr id="8" name="矩形 7"/>
          <p:cNvSpPr/>
          <p:nvPr/>
        </p:nvSpPr>
        <p:spPr>
          <a:xfrm>
            <a:off x="565243" y="1745873"/>
            <a:ext cx="10830638" cy="954107"/>
          </a:xfrm>
          <a:prstGeom prst="rect">
            <a:avLst/>
          </a:prstGeom>
        </p:spPr>
        <p:txBody>
          <a:bodyPr wrap="square">
            <a:spAutoFit/>
          </a:bodyPr>
          <a:lstStyle/>
          <a:p>
            <a:r>
              <a:rPr lang="en-US" altLang="zh-CN" dirty="0"/>
              <a:t>	</a:t>
            </a:r>
            <a:r>
              <a:rPr lang="zh-CN" altLang="en-US" sz="2800" dirty="0"/>
              <a:t>MOS管栅极泄放电阻电路，电路中的R2为泄放电阻，它接在MOS管VT3栅极之与源极之间</a:t>
            </a:r>
          </a:p>
        </p:txBody>
      </p:sp>
    </p:spTree>
    <p:extLst>
      <p:ext uri="{BB962C8B-B14F-4D97-AF65-F5344CB8AC3E}">
        <p14:creationId xmlns:p14="http://schemas.microsoft.com/office/powerpoint/2010/main" val="331063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D80CAFE8-0CD0-4EEE-9BDA-030D199799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6928" y="3154681"/>
            <a:ext cx="1720310" cy="1030462"/>
          </a:xfrm>
          <a:prstGeom prst="rect">
            <a:avLst/>
          </a:prstGeom>
        </p:spPr>
      </p:pic>
      <p:graphicFrame>
        <p:nvGraphicFramePr>
          <p:cNvPr id="6" name="图示 5">
            <a:extLst>
              <a:ext uri="{FF2B5EF4-FFF2-40B4-BE49-F238E27FC236}">
                <a16:creationId xmlns:a16="http://schemas.microsoft.com/office/drawing/2014/main" xmlns="" id="{D7C664C7-55E9-4CD7-B844-496939EDE252}"/>
              </a:ext>
            </a:extLst>
          </p:cNvPr>
          <p:cNvGraphicFramePr/>
          <p:nvPr>
            <p:extLst>
              <p:ext uri="{D42A27DB-BD31-4B8C-83A1-F6EECF244321}">
                <p14:modId xmlns:p14="http://schemas.microsoft.com/office/powerpoint/2010/main" val="2760439092"/>
              </p:ext>
            </p:extLst>
          </p:nvPr>
        </p:nvGraphicFramePr>
        <p:xfrm>
          <a:off x="2060917" y="96057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文本框 6">
            <a:extLst>
              <a:ext uri="{FF2B5EF4-FFF2-40B4-BE49-F238E27FC236}">
                <a16:creationId xmlns:a16="http://schemas.microsoft.com/office/drawing/2014/main" xmlns="" id="{0CB228A3-EC78-458C-A154-1A4A9E104CB1}"/>
              </a:ext>
            </a:extLst>
          </p:cNvPr>
          <p:cNvSpPr txBox="1"/>
          <p:nvPr/>
        </p:nvSpPr>
        <p:spPr>
          <a:xfrm>
            <a:off x="492369" y="971099"/>
            <a:ext cx="3137096" cy="584775"/>
          </a:xfrm>
          <a:prstGeom prst="rect">
            <a:avLst/>
          </a:prstGeom>
          <a:noFill/>
        </p:spPr>
        <p:txBody>
          <a:bodyPr wrap="square" rtlCol="0">
            <a:spAutoFit/>
          </a:bodyPr>
          <a:lstStyle/>
          <a:p>
            <a:r>
              <a:rPr lang="zh-CN" altLang="en-US" sz="3200" b="1" dirty="0">
                <a:solidFill>
                  <a:srgbClr val="FF0000"/>
                </a:solidFill>
              </a:rPr>
              <a:t>安全管理：</a:t>
            </a:r>
          </a:p>
        </p:txBody>
      </p:sp>
    </p:spTree>
    <p:extLst>
      <p:ext uri="{BB962C8B-B14F-4D97-AF65-F5344CB8AC3E}">
        <p14:creationId xmlns:p14="http://schemas.microsoft.com/office/powerpoint/2010/main" val="141110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10495E18-2CE4-4D26-912F-5011E98566F6}"/>
              </a:ext>
            </a:extLst>
          </p:cNvPr>
          <p:cNvSpPr>
            <a:spLocks noGrp="1"/>
          </p:cNvSpPr>
          <p:nvPr>
            <p:ph idx="1"/>
          </p:nvPr>
        </p:nvSpPr>
        <p:spPr>
          <a:xfrm>
            <a:off x="838200" y="998806"/>
            <a:ext cx="10515600" cy="5178157"/>
          </a:xfrm>
        </p:spPr>
        <p:txBody>
          <a:bodyPr/>
          <a:lstStyle/>
          <a:p>
            <a:pPr marL="0" indent="0">
              <a:buNone/>
            </a:pPr>
            <a:r>
              <a:rPr lang="zh-CN" altLang="en-US" sz="3200" b="1" dirty="0">
                <a:solidFill>
                  <a:srgbClr val="FF0000"/>
                </a:solidFill>
                <a:latin typeface="+mj-ea"/>
              </a:rPr>
              <a:t>主动泄放</a:t>
            </a:r>
            <a:r>
              <a:rPr lang="zh-CN" altLang="en-US" sz="3200" dirty="0">
                <a:solidFill>
                  <a:srgbClr val="FF0000"/>
                </a:solidFill>
                <a:latin typeface="+mj-ea"/>
              </a:rPr>
              <a:t>：</a:t>
            </a:r>
            <a:endParaRPr lang="en-US" altLang="zh-CN" sz="3200" dirty="0">
              <a:solidFill>
                <a:srgbClr val="FF0000"/>
              </a:solidFill>
              <a:latin typeface="+mj-ea"/>
            </a:endParaRPr>
          </a:p>
          <a:p>
            <a:pPr marL="0" indent="0">
              <a:buNone/>
            </a:pPr>
            <a:r>
              <a:rPr lang="en-US" altLang="zh-CN" dirty="0">
                <a:latin typeface="+mj-ea"/>
              </a:rPr>
              <a:t>	</a:t>
            </a:r>
            <a:r>
              <a:rPr lang="zh-CN" altLang="en-US" dirty="0">
                <a:latin typeface="+mj-ea"/>
              </a:rPr>
              <a:t>驱动电机控制器等转换电路中含有主动泄放回路，当检测到车辆发生较大碰撞、或高压回路中某处接插件存在拔开状态、或含有高压的高压电控产品存在开盖情况，主动放电回路</a:t>
            </a:r>
            <a:r>
              <a:rPr lang="en-US" altLang="zh-CN" dirty="0">
                <a:latin typeface="+mj-ea"/>
              </a:rPr>
              <a:t>5</a:t>
            </a:r>
            <a:r>
              <a:rPr lang="zh-CN" altLang="en-US" dirty="0">
                <a:latin typeface="+mj-ea"/>
              </a:rPr>
              <a:t>秒内把预充电容电压降低到≤</a:t>
            </a:r>
            <a:r>
              <a:rPr lang="en-US" altLang="zh-CN" dirty="0">
                <a:latin typeface="+mj-ea"/>
              </a:rPr>
              <a:t>60V</a:t>
            </a:r>
            <a:r>
              <a:rPr lang="zh-CN" altLang="en-US" dirty="0">
                <a:latin typeface="+mj-ea"/>
              </a:rPr>
              <a:t>。，迅速释放危险电能，最大限度保证人员安全。</a:t>
            </a:r>
          </a:p>
          <a:p>
            <a:pPr marL="0" indent="0">
              <a:buNone/>
            </a:pPr>
            <a:r>
              <a:rPr lang="zh-CN" altLang="en-US" sz="3200" b="1" dirty="0">
                <a:solidFill>
                  <a:srgbClr val="FF0000"/>
                </a:solidFill>
              </a:rPr>
              <a:t>被动泄放：</a:t>
            </a:r>
            <a:endParaRPr lang="en-US" altLang="zh-CN" sz="3200" b="1" dirty="0">
              <a:solidFill>
                <a:srgbClr val="FF0000"/>
              </a:solidFill>
            </a:endParaRPr>
          </a:p>
          <a:p>
            <a:pPr marL="0" indent="0">
              <a:buNone/>
            </a:pPr>
            <a:r>
              <a:rPr lang="en-US" altLang="zh-CN" dirty="0">
                <a:latin typeface="+mj-ea"/>
              </a:rPr>
              <a:t>	</a:t>
            </a:r>
            <a:r>
              <a:rPr lang="zh-CN" altLang="en-US" dirty="0">
                <a:latin typeface="+mj-ea"/>
              </a:rPr>
              <a:t>在含有主动泄放的同时，驱动电机控制器、空调驱动控制器等内部含有高压的高压电控产品内可能会含有有被动泄放回路，</a:t>
            </a:r>
            <a:r>
              <a:rPr lang="en-US" altLang="zh-CN" dirty="0">
                <a:latin typeface="+mj-ea"/>
              </a:rPr>
              <a:t>2</a:t>
            </a:r>
            <a:r>
              <a:rPr lang="zh-CN" altLang="en-US" dirty="0">
                <a:latin typeface="+mj-ea"/>
              </a:rPr>
              <a:t>分钟内把预充电容电压降低到≤</a:t>
            </a:r>
            <a:r>
              <a:rPr lang="en-US" altLang="zh-CN" dirty="0">
                <a:latin typeface="+mj-ea"/>
              </a:rPr>
              <a:t>60V</a:t>
            </a:r>
            <a:r>
              <a:rPr lang="zh-CN" altLang="en-US" dirty="0">
                <a:latin typeface="+mj-ea"/>
              </a:rPr>
              <a:t>，被动泄放做为主动泄放失效的二重保护。</a:t>
            </a:r>
          </a:p>
          <a:p>
            <a:pPr marL="0" indent="0">
              <a:buNone/>
            </a:pPr>
            <a:endParaRPr lang="zh-CN" altLang="en-US" dirty="0">
              <a:solidFill>
                <a:srgbClr val="FF0000"/>
              </a:solidFill>
            </a:endParaRPr>
          </a:p>
        </p:txBody>
      </p:sp>
    </p:spTree>
    <p:extLst>
      <p:ext uri="{BB962C8B-B14F-4D97-AF65-F5344CB8AC3E}">
        <p14:creationId xmlns:p14="http://schemas.microsoft.com/office/powerpoint/2010/main" val="2468935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F6C322CE-D2AE-4195-8B43-D53F7D118535}"/>
              </a:ext>
            </a:extLst>
          </p:cNvPr>
          <p:cNvSpPr>
            <a:spLocks noGrp="1"/>
          </p:cNvSpPr>
          <p:nvPr>
            <p:ph idx="1"/>
          </p:nvPr>
        </p:nvSpPr>
        <p:spPr>
          <a:xfrm>
            <a:off x="838200" y="956603"/>
            <a:ext cx="10515600" cy="5220360"/>
          </a:xfrm>
        </p:spPr>
        <p:txBody>
          <a:bodyPr/>
          <a:lstStyle/>
          <a:p>
            <a:pPr marL="0" indent="0">
              <a:buNone/>
            </a:pPr>
            <a:r>
              <a:rPr lang="zh-CN" altLang="en-US" dirty="0">
                <a:solidFill>
                  <a:srgbClr val="FF0000"/>
                </a:solidFill>
                <a:latin typeface="+mj-ea"/>
              </a:rPr>
              <a:t>高压互锁包括结构互锁和功能互锁：</a:t>
            </a:r>
            <a:endParaRPr lang="en-US" altLang="zh-CN" dirty="0">
              <a:solidFill>
                <a:srgbClr val="FF0000"/>
              </a:solidFill>
              <a:latin typeface="+mj-ea"/>
            </a:endParaRPr>
          </a:p>
          <a:p>
            <a:pPr marL="0" indent="0">
              <a:buNone/>
            </a:pPr>
            <a:r>
              <a:rPr lang="en-US" altLang="zh-CN" dirty="0">
                <a:solidFill>
                  <a:schemeClr val="bg1">
                    <a:lumMod val="50000"/>
                  </a:schemeClr>
                </a:solidFill>
                <a:latin typeface="+mj-ea"/>
              </a:rPr>
              <a:t>	</a:t>
            </a:r>
            <a:r>
              <a:rPr lang="zh-CN" altLang="en-US" dirty="0">
                <a:solidFill>
                  <a:srgbClr val="FF0000"/>
                </a:solidFill>
                <a:latin typeface="+mj-ea"/>
              </a:rPr>
              <a:t>结构互锁：</a:t>
            </a:r>
            <a:r>
              <a:rPr lang="zh-CN" altLang="en-US" dirty="0">
                <a:latin typeface="+mj-ea"/>
              </a:rPr>
              <a:t>唐的主要高压接插件均带有互锁回路，当其中某个接插件被带电断开时，动力电池管理便会检测到高压互锁回路存在断路，为保护人员安全，将立即进行报警并断开主高压回路电气连接，同时</a:t>
            </a:r>
            <a:r>
              <a:rPr lang="zh-CN" altLang="en-US" dirty="0">
                <a:solidFill>
                  <a:srgbClr val="FF0000"/>
                </a:solidFill>
                <a:latin typeface="+mj-ea"/>
              </a:rPr>
              <a:t>激活主动泄放</a:t>
            </a:r>
            <a:r>
              <a:rPr lang="zh-CN" altLang="en-US" dirty="0">
                <a:latin typeface="+mj-ea"/>
              </a:rPr>
              <a:t>。</a:t>
            </a:r>
            <a:endParaRPr lang="en-US" altLang="zh-CN" dirty="0">
              <a:latin typeface="+mj-ea"/>
            </a:endParaRPr>
          </a:p>
          <a:p>
            <a:pPr marL="0" indent="0">
              <a:buNone/>
            </a:pPr>
            <a:r>
              <a:rPr lang="en-US" altLang="zh-CN" dirty="0">
                <a:solidFill>
                  <a:srgbClr val="FF0000"/>
                </a:solidFill>
                <a:latin typeface="+mj-ea"/>
              </a:rPr>
              <a:t>	</a:t>
            </a:r>
            <a:r>
              <a:rPr lang="zh-CN" altLang="en-US" dirty="0">
                <a:solidFill>
                  <a:srgbClr val="FF0000"/>
                </a:solidFill>
                <a:latin typeface="+mj-ea"/>
              </a:rPr>
              <a:t>功能互锁：</a:t>
            </a:r>
            <a:r>
              <a:rPr lang="zh-CN" altLang="en-US" dirty="0">
                <a:latin typeface="+mj-ea"/>
              </a:rPr>
              <a:t>当车辆在进行充电或插上充电枪时，唐的高压电控系统会限制整车不能通过自身驱动系统驱动，以防止可能发生的线束拖拽或安全事故</a:t>
            </a:r>
            <a:endParaRPr lang="zh-CN" altLang="en-US" dirty="0"/>
          </a:p>
        </p:txBody>
      </p:sp>
    </p:spTree>
    <p:extLst>
      <p:ext uri="{BB962C8B-B14F-4D97-AF65-F5344CB8AC3E}">
        <p14:creationId xmlns:p14="http://schemas.microsoft.com/office/powerpoint/2010/main" val="882732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74273" y="1801338"/>
            <a:ext cx="10515600" cy="4340155"/>
          </a:xfrm>
        </p:spPr>
        <p:txBody>
          <a:bodyPr/>
          <a:lstStyle/>
          <a:p>
            <a:pPr marL="0" indent="0">
              <a:buNone/>
            </a:pPr>
            <a:r>
              <a:rPr lang="en-US" altLang="zh-CN" dirty="0"/>
              <a:t>	</a:t>
            </a:r>
            <a:r>
              <a:rPr lang="zh-CN" altLang="en-US" dirty="0"/>
              <a:t>电路中，在</a:t>
            </a:r>
            <a:r>
              <a:rPr lang="zh-CN" altLang="en-US" dirty="0">
                <a:solidFill>
                  <a:srgbClr val="FF0000"/>
                </a:solidFill>
              </a:rPr>
              <a:t>储能元器件两端并联一只电阻器</a:t>
            </a:r>
            <a:r>
              <a:rPr lang="zh-CN" altLang="en-US" dirty="0"/>
              <a:t>给储能元件提供一个小号能量的通路，使电路安全。这个电阻就叫泄放电阻</a:t>
            </a:r>
          </a:p>
        </p:txBody>
      </p:sp>
      <p:pic>
        <p:nvPicPr>
          <p:cNvPr id="1026" name="Picture 2" descr="https://timgsa.baidu.com/timg?image&amp;quality=80&amp;size=b9999_10000&amp;sec=1533203958601&amp;di=71fe78a7000daa3041aad828490c6511&amp;imgtype=0&amp;src=http%3A%2F%2Fwww.szguohua.com%2Fwp-content%2Fuploads%2F0cb6b75512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0637" y="2635355"/>
            <a:ext cx="4762500" cy="3695701"/>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1047228" y="4941080"/>
            <a:ext cx="4302694" cy="1200329"/>
          </a:xfrm>
          <a:prstGeom prst="rect">
            <a:avLst/>
          </a:prstGeom>
        </p:spPr>
        <p:txBody>
          <a:bodyPr wrap="square">
            <a:spAutoFit/>
          </a:bodyPr>
          <a:lstStyle/>
          <a:p>
            <a:r>
              <a:rPr lang="zh-CN" altLang="en-US" sz="2400" dirty="0"/>
              <a:t>注：储能元件如电容器，电感器，工作与开关状态的MOS管等</a:t>
            </a:r>
          </a:p>
        </p:txBody>
      </p:sp>
      <p:sp>
        <p:nvSpPr>
          <p:cNvPr id="5" name="文本框 4"/>
          <p:cNvSpPr txBox="1"/>
          <p:nvPr/>
        </p:nvSpPr>
        <p:spPr>
          <a:xfrm>
            <a:off x="811354" y="1146412"/>
            <a:ext cx="3760646" cy="584775"/>
          </a:xfrm>
          <a:prstGeom prst="rect">
            <a:avLst/>
          </a:prstGeom>
          <a:noFill/>
        </p:spPr>
        <p:txBody>
          <a:bodyPr wrap="square" rtlCol="0">
            <a:spAutoFit/>
          </a:bodyPr>
          <a:lstStyle/>
          <a:p>
            <a:r>
              <a:rPr lang="zh-CN" altLang="en-US" sz="3200" b="1" dirty="0"/>
              <a:t>泄放电阻：</a:t>
            </a:r>
          </a:p>
        </p:txBody>
      </p:sp>
      <p:cxnSp>
        <p:nvCxnSpPr>
          <p:cNvPr id="7" name="直接连接符 6"/>
          <p:cNvCxnSpPr/>
          <p:nvPr/>
        </p:nvCxnSpPr>
        <p:spPr>
          <a:xfrm>
            <a:off x="6096450" y="2825003"/>
            <a:ext cx="27295" cy="331640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7270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105469"/>
            <a:ext cx="10515600" cy="5071494"/>
          </a:xfrm>
        </p:spPr>
        <p:txBody>
          <a:bodyPr/>
          <a:lstStyle/>
          <a:p>
            <a:pPr marL="0" indent="0">
              <a:buNone/>
            </a:pPr>
            <a:r>
              <a:rPr lang="en-US" altLang="zh-CN" dirty="0"/>
              <a:t>	</a:t>
            </a:r>
            <a:r>
              <a:rPr lang="zh-CN" altLang="en-US" dirty="0"/>
              <a:t>泄放电阻电路基本形态是一只电容器两端并联一只阻值比较大的电阻器，电路中的电阻</a:t>
            </a:r>
            <a:r>
              <a:rPr lang="en-US" altLang="zh-CN" dirty="0"/>
              <a:t>R1</a:t>
            </a:r>
            <a:r>
              <a:rPr lang="zh-CN" altLang="en-US" dirty="0"/>
              <a:t>就是泄放电阻。</a:t>
            </a:r>
          </a:p>
        </p:txBody>
      </p:sp>
      <p:sp>
        <p:nvSpPr>
          <p:cNvPr id="4" name="矩形 3"/>
          <p:cNvSpPr/>
          <p:nvPr/>
        </p:nvSpPr>
        <p:spPr>
          <a:xfrm>
            <a:off x="987187" y="4864374"/>
            <a:ext cx="10067499" cy="1384995"/>
          </a:xfrm>
          <a:prstGeom prst="rect">
            <a:avLst/>
          </a:prstGeom>
        </p:spPr>
        <p:txBody>
          <a:bodyPr wrap="square">
            <a:spAutoFit/>
          </a:bodyPr>
          <a:lstStyle/>
          <a:p>
            <a:r>
              <a:rPr lang="en-US" altLang="zh-CN" sz="2800" dirty="0"/>
              <a:t>	</a:t>
            </a:r>
            <a:r>
              <a:rPr lang="zh-CN" altLang="en-US" sz="2800" dirty="0"/>
              <a:t>当电路通电后正常工作时，泄放电阻基本上不起作用，它只在电路断电后的很短时间起快速泄放电容C1残留电荷的作用，这就是泄放电阻的工作特点</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1314" y="2047164"/>
            <a:ext cx="6346209" cy="2817210"/>
          </a:xfrm>
          <a:prstGeom prst="rect">
            <a:avLst/>
          </a:prstGeom>
        </p:spPr>
      </p:pic>
    </p:spTree>
    <p:extLst>
      <p:ext uri="{BB962C8B-B14F-4D97-AF65-F5344CB8AC3E}">
        <p14:creationId xmlns:p14="http://schemas.microsoft.com/office/powerpoint/2010/main" val="4069463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44866" y="2719351"/>
            <a:ext cx="4725324" cy="3571965"/>
          </a:xfrm>
        </p:spPr>
      </p:pic>
      <p:sp>
        <p:nvSpPr>
          <p:cNvPr id="5" name="矩形 4"/>
          <p:cNvSpPr/>
          <p:nvPr/>
        </p:nvSpPr>
        <p:spPr>
          <a:xfrm>
            <a:off x="820215" y="1533533"/>
            <a:ext cx="10207175" cy="954107"/>
          </a:xfrm>
          <a:prstGeom prst="rect">
            <a:avLst/>
          </a:prstGeom>
        </p:spPr>
        <p:txBody>
          <a:bodyPr wrap="square">
            <a:spAutoFit/>
          </a:bodyPr>
          <a:lstStyle/>
          <a:p>
            <a:r>
              <a:rPr lang="en-US" altLang="zh-CN" dirty="0"/>
              <a:t>	</a:t>
            </a:r>
            <a:r>
              <a:rPr lang="zh-CN" altLang="en-US" sz="2800" dirty="0"/>
              <a:t>电路中R是限流电阻，R2是电容C1的泄放电阻，C1是降压电容，VD1-VD4是桥式整流二极管，RL是整流电路的负载电阻。 </a:t>
            </a:r>
          </a:p>
        </p:txBody>
      </p:sp>
      <p:sp>
        <p:nvSpPr>
          <p:cNvPr id="6" name="矩形 5"/>
          <p:cNvSpPr/>
          <p:nvPr/>
        </p:nvSpPr>
        <p:spPr>
          <a:xfrm>
            <a:off x="820215" y="2719351"/>
            <a:ext cx="4567451" cy="3108543"/>
          </a:xfrm>
          <a:prstGeom prst="rect">
            <a:avLst/>
          </a:prstGeom>
        </p:spPr>
        <p:txBody>
          <a:bodyPr wrap="square">
            <a:spAutoFit/>
          </a:bodyPr>
          <a:lstStyle/>
          <a:p>
            <a:r>
              <a:rPr lang="en-US" altLang="zh-CN" dirty="0"/>
              <a:t>	</a:t>
            </a:r>
            <a:r>
              <a:rPr lang="zh-CN" altLang="en-US" sz="2800" dirty="0"/>
              <a:t>在电路通电时，由于R2的阻值远大于降压电容C1的容抗，所以R2相对于开路，在电路中不起作用。 在电路断电后，C1中的残留电荷通过R2所构成的回路放掉，达到泄放C1残留电荷的目的。</a:t>
            </a:r>
          </a:p>
        </p:txBody>
      </p:sp>
      <p:sp>
        <p:nvSpPr>
          <p:cNvPr id="7" name="矩形 6"/>
          <p:cNvSpPr/>
          <p:nvPr/>
        </p:nvSpPr>
        <p:spPr>
          <a:xfrm>
            <a:off x="724680" y="948757"/>
            <a:ext cx="5952270" cy="584775"/>
          </a:xfrm>
          <a:prstGeom prst="rect">
            <a:avLst/>
          </a:prstGeom>
        </p:spPr>
        <p:txBody>
          <a:bodyPr wrap="none">
            <a:spAutoFit/>
          </a:bodyPr>
          <a:lstStyle/>
          <a:p>
            <a:r>
              <a:rPr lang="zh-CN" altLang="en-US" sz="3200" b="1" dirty="0">
                <a:solidFill>
                  <a:srgbClr val="000000"/>
                </a:solidFill>
                <a:latin typeface="宋体" panose="02010600030101010101" pitchFamily="2" charset="-122"/>
              </a:rPr>
              <a:t>电容降压电路中泄放电阻电路：</a:t>
            </a:r>
            <a:endParaRPr lang="zh-CN" altLang="en-US" sz="3200" dirty="0"/>
          </a:p>
        </p:txBody>
      </p:sp>
    </p:spTree>
    <p:extLst>
      <p:ext uri="{BB962C8B-B14F-4D97-AF65-F5344CB8AC3E}">
        <p14:creationId xmlns:p14="http://schemas.microsoft.com/office/powerpoint/2010/main" val="738102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09934" y="1672763"/>
            <a:ext cx="10493992" cy="4605207"/>
          </a:xfrm>
        </p:spPr>
        <p:txBody>
          <a:bodyPr/>
          <a:lstStyle/>
          <a:p>
            <a:pPr marL="0" indent="0">
              <a:buNone/>
            </a:pPr>
            <a:r>
              <a:rPr lang="en-US" altLang="zh-CN" dirty="0"/>
              <a:t>	</a:t>
            </a:r>
            <a:r>
              <a:rPr lang="zh-CN" altLang="en-US" dirty="0"/>
              <a:t>电路中</a:t>
            </a:r>
            <a:r>
              <a:rPr lang="en-US" altLang="zh-CN" dirty="0"/>
              <a:t>C1</a:t>
            </a:r>
            <a:r>
              <a:rPr lang="zh-CN" altLang="en-US" dirty="0"/>
              <a:t>是电子管放大器电源滤波电容，整流，滤波电路输出的直流工作电压达到</a:t>
            </a:r>
            <a:r>
              <a:rPr lang="en-US" altLang="zh-CN" dirty="0"/>
              <a:t>300V</a:t>
            </a:r>
            <a:r>
              <a:rPr lang="zh-CN" altLang="en-US" dirty="0"/>
              <a:t>以上，</a:t>
            </a:r>
            <a:r>
              <a:rPr lang="en-US" altLang="zh-CN" dirty="0"/>
              <a:t>R1</a:t>
            </a:r>
            <a:r>
              <a:rPr lang="zh-CN" altLang="en-US" dirty="0"/>
              <a:t>是电容</a:t>
            </a:r>
            <a:r>
              <a:rPr lang="en-US" altLang="zh-CN" dirty="0"/>
              <a:t>C1</a:t>
            </a:r>
            <a:r>
              <a:rPr lang="zh-CN" altLang="en-US" dirty="0"/>
              <a:t>的泄放电阻。</a:t>
            </a:r>
          </a:p>
        </p:txBody>
      </p:sp>
      <p:sp>
        <p:nvSpPr>
          <p:cNvPr id="4" name="矩形 3"/>
          <p:cNvSpPr/>
          <p:nvPr/>
        </p:nvSpPr>
        <p:spPr>
          <a:xfrm>
            <a:off x="835236" y="1087988"/>
            <a:ext cx="5952270" cy="584775"/>
          </a:xfrm>
          <a:prstGeom prst="rect">
            <a:avLst/>
          </a:prstGeom>
        </p:spPr>
        <p:txBody>
          <a:bodyPr wrap="none">
            <a:spAutoFit/>
          </a:bodyPr>
          <a:lstStyle/>
          <a:p>
            <a:r>
              <a:rPr lang="zh-CN" altLang="en-US" sz="3200" b="1" dirty="0">
                <a:solidFill>
                  <a:srgbClr val="000000"/>
                </a:solidFill>
                <a:latin typeface="宋体" panose="02010600030101010101" pitchFamily="2" charset="-122"/>
              </a:rPr>
              <a:t>滤波电容两端的泄放电阻电路：</a:t>
            </a:r>
            <a:endParaRPr lang="zh-CN" altLang="en-US" sz="32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5391" y="2732964"/>
            <a:ext cx="5609231" cy="3244755"/>
          </a:xfrm>
          <a:prstGeom prst="rect">
            <a:avLst/>
          </a:prstGeom>
        </p:spPr>
      </p:pic>
      <p:sp>
        <p:nvSpPr>
          <p:cNvPr id="6" name="矩形 5"/>
          <p:cNvSpPr/>
          <p:nvPr/>
        </p:nvSpPr>
        <p:spPr>
          <a:xfrm>
            <a:off x="691506" y="2514599"/>
            <a:ext cx="6096000" cy="4401205"/>
          </a:xfrm>
          <a:prstGeom prst="rect">
            <a:avLst/>
          </a:prstGeom>
        </p:spPr>
        <p:txBody>
          <a:bodyPr wrap="square">
            <a:spAutoFit/>
          </a:bodyPr>
          <a:lstStyle/>
          <a:p>
            <a:r>
              <a:rPr lang="en-US" altLang="zh-CN" dirty="0"/>
              <a:t>	</a:t>
            </a:r>
            <a:r>
              <a:rPr lang="zh-CN" altLang="en-US" sz="2800" dirty="0"/>
              <a:t>电路在接通状态时，R1不起作用，只是消耗一部分电能。在电路断电后，电容C1储存的电荷通C1通过电阻R1回路放电，迅速放掉C1内部的电荷，使整机电路不带电，以方便电路的检修和调试。 </a:t>
            </a:r>
          </a:p>
          <a:p>
            <a:r>
              <a:rPr lang="zh-CN" altLang="en-US" sz="2800" dirty="0"/>
              <a:t>    </a:t>
            </a:r>
            <a:r>
              <a:rPr lang="en-US" altLang="zh-CN" sz="2800" dirty="0"/>
              <a:t> </a:t>
            </a:r>
            <a:r>
              <a:rPr lang="zh-CN" altLang="en-US" sz="2800" dirty="0"/>
              <a:t>另外提高整流，滤波电路直流输出电压的稳定性。整流，滤波电路输出端的电压会随负载的大小变化而变化，加入泄放电阻就可以使其变化量减小。 </a:t>
            </a:r>
          </a:p>
        </p:txBody>
      </p:sp>
    </p:spTree>
    <p:extLst>
      <p:ext uri="{BB962C8B-B14F-4D97-AF65-F5344CB8AC3E}">
        <p14:creationId xmlns:p14="http://schemas.microsoft.com/office/powerpoint/2010/main" val="2990732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050878"/>
            <a:ext cx="10515600" cy="503333"/>
          </a:xfrm>
        </p:spPr>
        <p:txBody>
          <a:bodyPr>
            <a:noAutofit/>
          </a:bodyPr>
          <a:lstStyle/>
          <a:p>
            <a:r>
              <a:rPr lang="zh-CN" altLang="en-US" sz="3200" b="1" dirty="0"/>
              <a:t>电源电路中</a:t>
            </a:r>
            <a:r>
              <a:rPr lang="en-US" altLang="zh-CN" sz="3200" b="1" dirty="0"/>
              <a:t>X</a:t>
            </a:r>
            <a:r>
              <a:rPr lang="zh-CN" altLang="en-US" sz="3200" b="1" dirty="0"/>
              <a:t>电容的泄放电阻电路：</a:t>
            </a:r>
            <a:endParaRPr lang="zh-CN" altLang="en-US" sz="3200"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56277" y="3264742"/>
            <a:ext cx="5318149" cy="2358136"/>
          </a:xfrm>
        </p:spPr>
      </p:pic>
      <p:sp>
        <p:nvSpPr>
          <p:cNvPr id="5" name="矩形 4"/>
          <p:cNvSpPr/>
          <p:nvPr/>
        </p:nvSpPr>
        <p:spPr>
          <a:xfrm>
            <a:off x="673289" y="1554211"/>
            <a:ext cx="10381397" cy="1384995"/>
          </a:xfrm>
          <a:prstGeom prst="rect">
            <a:avLst/>
          </a:prstGeom>
        </p:spPr>
        <p:txBody>
          <a:bodyPr wrap="square">
            <a:spAutoFit/>
          </a:bodyPr>
          <a:lstStyle/>
          <a:p>
            <a:r>
              <a:rPr lang="en-US" altLang="zh-CN" dirty="0"/>
              <a:t>	</a:t>
            </a:r>
            <a:r>
              <a:rPr lang="zh-CN" altLang="en-US" sz="2800" dirty="0"/>
              <a:t>电路中C1是X电容器，用来一只高频差模干扰成分，R1则是泄放电阻，FU1是熔断器，L1和L2是差模电感，用来一只高频差模干扰成分。 </a:t>
            </a:r>
          </a:p>
        </p:txBody>
      </p:sp>
      <p:sp>
        <p:nvSpPr>
          <p:cNvPr id="6" name="矩形 5"/>
          <p:cNvSpPr/>
          <p:nvPr/>
        </p:nvSpPr>
        <p:spPr>
          <a:xfrm>
            <a:off x="673289" y="3575388"/>
            <a:ext cx="5318077" cy="1384995"/>
          </a:xfrm>
          <a:prstGeom prst="rect">
            <a:avLst/>
          </a:prstGeom>
        </p:spPr>
        <p:txBody>
          <a:bodyPr wrap="square">
            <a:spAutoFit/>
          </a:bodyPr>
          <a:lstStyle/>
          <a:p>
            <a:r>
              <a:rPr lang="en-US" altLang="zh-CN" dirty="0"/>
              <a:t>	</a:t>
            </a:r>
            <a:r>
              <a:rPr lang="zh-CN" altLang="en-US" sz="2800" dirty="0"/>
              <a:t>在电路断电后，C1中残留的电荷通过电阻R1放电，以保证拔掉电源插头的1-2S后不带电。</a:t>
            </a:r>
          </a:p>
        </p:txBody>
      </p:sp>
    </p:spTree>
    <p:extLst>
      <p:ext uri="{BB962C8B-B14F-4D97-AF65-F5344CB8AC3E}">
        <p14:creationId xmlns:p14="http://schemas.microsoft.com/office/powerpoint/2010/main" val="390558866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3953</TotalTime>
  <Words>84</Words>
  <Application>Microsoft Office PowerPoint</Application>
  <PresentationFormat>宽屏</PresentationFormat>
  <Paragraphs>33</Paragraphs>
  <Slides>10</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10</vt:i4>
      </vt:variant>
    </vt:vector>
  </HeadingPairs>
  <TitlesOfParts>
    <vt:vector size="15" baseType="lpstr">
      <vt:lpstr>宋体</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电源电路中X电容的泄放电阻电路：</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白皮饼</cp:lastModifiedBy>
  <cp:revision>212</cp:revision>
  <dcterms:created xsi:type="dcterms:W3CDTF">2018-06-13T04:44:44Z</dcterms:created>
  <dcterms:modified xsi:type="dcterms:W3CDTF">2019-05-22T05:44:09Z</dcterms:modified>
</cp:coreProperties>
</file>