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05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7DA9-F0ED-48B7-896D-687971D1512F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81A6-0F4A-4921-8EDA-21BE5EE72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当动力系统低温启动时，先通过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预充电，然后断开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闭合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。启动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DCDC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，给直流电容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不断的充放电，这样功率就在电池和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之间来回流动。动力电池循环充放电使得动力电池温度升高，达到最佳工作温度范围。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3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驱动模式下，先通过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预充，然后断开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闭合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，同时闭合电机端的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K60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。这样就和传统的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拓扑一样了，可以实现电机的驱动和回馈。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8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三相充电时，闭合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，这样三相逆变桥相当于一个主动整流器，将电网的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380V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交流电，整流为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540V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的直流电，然后通过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DCDC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降压给动力电池充电。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电路都是可逆的，所以给电网三相发电原理一致，更改软件策略很容易就能实现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单相充电时，火线通过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接入，零线通过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接入，三相桥整流变成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桥整流，其他的跟三相充电一致。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单相逆变时，电路连接跟充电一样，只需要改变控制策略就可以输出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220V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交流电，给各种负载设备使用。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2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9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52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6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3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5423-3F41-4A5F-8A1F-841A9D575D3C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19119"/>
            <a:ext cx="11204812" cy="510426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4853" y="2003719"/>
            <a:ext cx="8997115" cy="709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dirty="0" smtClean="0">
                <a:solidFill>
                  <a:srgbClr val="FF0000"/>
                </a:solidFill>
              </a:rPr>
              <a:t>比亚迪双向</a:t>
            </a:r>
            <a:r>
              <a:rPr lang="zh-CN" altLang="en-US" sz="4400" dirty="0">
                <a:solidFill>
                  <a:srgbClr val="FF0000"/>
                </a:solidFill>
              </a:rPr>
              <a:t>充放电电机控制器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39283" y="5036023"/>
            <a:ext cx="15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沈振峰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030288"/>
            <a:ext cx="10354614" cy="5146675"/>
          </a:xfrm>
        </p:spPr>
      </p:pic>
    </p:spTree>
    <p:extLst>
      <p:ext uri="{BB962C8B-B14F-4D97-AF65-F5344CB8AC3E}">
        <p14:creationId xmlns:p14="http://schemas.microsoft.com/office/powerpoint/2010/main" val="29951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当充电时，特别是三相可控整流时，电网电压</a:t>
            </a:r>
            <a:r>
              <a:rPr lang="en-US" altLang="zh-CN" dirty="0"/>
              <a:t>380V</a:t>
            </a:r>
            <a:r>
              <a:rPr lang="zh-CN" altLang="en-US" dirty="0"/>
              <a:t>，整流后的直流电压会高于</a:t>
            </a:r>
            <a:r>
              <a:rPr lang="en-US" altLang="zh-CN" dirty="0"/>
              <a:t>540V</a:t>
            </a:r>
            <a:r>
              <a:rPr lang="zh-CN" altLang="en-US" dirty="0"/>
              <a:t>，不能直接输给电池（电池</a:t>
            </a:r>
            <a:r>
              <a:rPr lang="en-US" altLang="zh-CN" dirty="0"/>
              <a:t>300V</a:t>
            </a:r>
            <a:r>
              <a:rPr lang="zh-CN" altLang="en-US" dirty="0"/>
              <a:t>多点），此时</a:t>
            </a:r>
            <a:r>
              <a:rPr lang="en-US" altLang="zh-CN" dirty="0"/>
              <a:t>DCDC</a:t>
            </a:r>
            <a:r>
              <a:rPr lang="zh-CN" altLang="en-US" dirty="0"/>
              <a:t>充当</a:t>
            </a:r>
            <a:r>
              <a:rPr lang="en-US" altLang="zh-CN" dirty="0"/>
              <a:t>Buck</a:t>
            </a:r>
            <a:r>
              <a:rPr lang="zh-CN" altLang="en-US" dirty="0"/>
              <a:t>电路，将高压降为低压，给电池充电。</a:t>
            </a:r>
            <a:br>
              <a:rPr lang="zh-CN" altLang="en-US" dirty="0"/>
            </a:br>
            <a:r>
              <a:rPr lang="zh-CN" altLang="en-US" dirty="0" smtClean="0"/>
              <a:t>驱动</a:t>
            </a:r>
            <a:r>
              <a:rPr lang="zh-CN" altLang="en-US" dirty="0"/>
              <a:t>模式下，电池放电，会通过开关将</a:t>
            </a:r>
            <a:r>
              <a:rPr lang="en-US" altLang="zh-CN" dirty="0"/>
              <a:t>DCDC</a:t>
            </a:r>
            <a:r>
              <a:rPr lang="zh-CN" altLang="en-US" dirty="0"/>
              <a:t>切除，不工作。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04" y="2481727"/>
            <a:ext cx="7724775" cy="38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b="1" dirty="0"/>
              <a:t>漏电流削减模块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由于</a:t>
            </a:r>
            <a:r>
              <a:rPr lang="zh-CN" altLang="en-US" dirty="0"/>
              <a:t>是无隔离变压器的逆变和并网系统，逆变器工作后，会存在共模的漏电流问题。所以比亚迪的电路将三相网侧滤波器电容公共点，接到了直流的中点上，以此来抑制漏电流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/>
              <a:t>三相逆变桥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就是</a:t>
            </a:r>
            <a:r>
              <a:rPr lang="en-US" altLang="zh-CN" dirty="0"/>
              <a:t>MCU</a:t>
            </a:r>
            <a:r>
              <a:rPr lang="zh-CN" altLang="en-US" dirty="0"/>
              <a:t>中常见的</a:t>
            </a:r>
            <a:r>
              <a:rPr lang="en-US" altLang="zh-CN" dirty="0"/>
              <a:t>IGBT</a:t>
            </a:r>
            <a:r>
              <a:rPr lang="zh-CN" altLang="en-US" dirty="0"/>
              <a:t>逆变桥，由于充电功率远效率电机驱动功率，所以器件选型只需要考虑电机峰值电流即可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b="1" dirty="0"/>
              <a:t>网侧</a:t>
            </a:r>
            <a:r>
              <a:rPr lang="zh-CN" altLang="en-US" b="1" dirty="0" smtClean="0"/>
              <a:t>滤波电路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在</a:t>
            </a:r>
            <a:r>
              <a:rPr lang="zh-CN" altLang="en-US" dirty="0"/>
              <a:t>逆变器整流和逆变时，会产生高频的电流、电压谐波，比亚迪采样了</a:t>
            </a:r>
            <a:r>
              <a:rPr lang="en-US" altLang="zh-CN" dirty="0"/>
              <a:t>LC</a:t>
            </a:r>
            <a:r>
              <a:rPr lang="zh-CN" altLang="en-US" dirty="0"/>
              <a:t>滤波器方案，相比单</a:t>
            </a:r>
            <a:r>
              <a:rPr lang="en-US" altLang="zh-CN" dirty="0"/>
              <a:t>L</a:t>
            </a:r>
            <a:r>
              <a:rPr lang="zh-CN" altLang="en-US" dirty="0"/>
              <a:t>滤波器，减小了电感体积，提升了滤波效果。带来的问题是电容如果挂在电网或电机输出端，会有无功电流存在。所以必须加一个三相开关，不用时就将电容切除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b="1" dirty="0"/>
              <a:t>网侧预充电路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预充电</a:t>
            </a:r>
            <a:r>
              <a:rPr lang="zh-CN" altLang="en-US" dirty="0"/>
              <a:t>路应该是避免三相电枪插入时，由于滤波电容两端电压为</a:t>
            </a:r>
            <a:r>
              <a:rPr lang="en-US" altLang="zh-CN" dirty="0"/>
              <a:t>0</a:t>
            </a:r>
            <a:r>
              <a:rPr lang="zh-CN" altLang="en-US" dirty="0"/>
              <a:t>，造成网侧过流跳闸。传统的预充电路应该是给逆变桥的直流侧电容充电的，比亚迪的电路里显然不需要，完全可以靠</a:t>
            </a:r>
            <a:r>
              <a:rPr lang="en-US" altLang="zh-CN" dirty="0"/>
              <a:t>DCDC</a:t>
            </a:r>
            <a:r>
              <a:rPr lang="zh-CN" altLang="en-US" dirty="0"/>
              <a:t>电路实现直流电容预充。</a:t>
            </a:r>
          </a:p>
          <a:p>
            <a:pPr marL="0" indent="0">
              <a:buNone/>
            </a:pPr>
            <a:r>
              <a:rPr lang="zh-CN" altLang="en-US" dirty="0" smtClean="0"/>
              <a:t>比</a:t>
            </a:r>
            <a:r>
              <a:rPr lang="zh-CN" altLang="en-US" dirty="0"/>
              <a:t>亚迪的动力系统实现了电池低温激活、电机驱动、三相充电、单相充电、</a:t>
            </a:r>
            <a:r>
              <a:rPr lang="en-US" altLang="zh-CN" dirty="0"/>
              <a:t>V2L</a:t>
            </a:r>
            <a:r>
              <a:rPr lang="zh-CN" altLang="en-US" dirty="0"/>
              <a:t>、</a:t>
            </a:r>
            <a:r>
              <a:rPr lang="en-US" altLang="zh-CN" dirty="0"/>
              <a:t>V2G</a:t>
            </a:r>
            <a:r>
              <a:rPr lang="zh-CN" altLang="en-US" dirty="0"/>
              <a:t>等模式，下面结合电路图，看看各模式都是怎么样实现的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0951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电池低温激活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315"/>
            <a:ext cx="10515600" cy="42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驱动模式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1447800"/>
            <a:ext cx="10756234" cy="4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三相充电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3" y="1439228"/>
            <a:ext cx="10759093" cy="47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1080"/>
            <a:ext cx="10515600" cy="51558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单相充电和</a:t>
            </a:r>
            <a:r>
              <a:rPr lang="en-US" altLang="zh-CN" b="1" dirty="0"/>
              <a:t>V2L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5" y="1478280"/>
            <a:ext cx="11698049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电容 - 副本</Template>
  <TotalTime>25</TotalTime>
  <Words>383</Words>
  <Application>Microsoft Office PowerPoint</Application>
  <PresentationFormat>宽屏</PresentationFormat>
  <Paragraphs>26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白皮饼</dc:creator>
  <cp:lastModifiedBy>白皮饼</cp:lastModifiedBy>
  <cp:revision>6</cp:revision>
  <dcterms:created xsi:type="dcterms:W3CDTF">2019-02-28T07:22:02Z</dcterms:created>
  <dcterms:modified xsi:type="dcterms:W3CDTF">2019-09-11T00:52:51Z</dcterms:modified>
</cp:coreProperties>
</file>