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4" autoAdjust="0"/>
  </p:normalViewPr>
  <p:slideViewPr>
    <p:cSldViewPr snapToGrid="0">
      <p:cViewPr varScale="1">
        <p:scale>
          <a:sx n="42" d="100"/>
          <a:sy n="42" d="100"/>
        </p:scale>
        <p:origin x="9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7DA9-F0ED-48B7-896D-687971D1512F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481A6-0F4A-4921-8EDA-21BE5EE728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9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481A6-0F4A-4921-8EDA-21BE5EE728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8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2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9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6"/>
            <a:ext cx="12192000" cy="6852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86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7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8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73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0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4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F5423-3F41-4A5F-8A1F-841A9D575D3C}" type="datetimeFigureOut">
              <a:rPr lang="zh-CN" altLang="en-US" smtClean="0"/>
              <a:t>2019/6/11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2A8E1-BFEF-4403-9DB3-DC6358A51E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4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1119119"/>
            <a:ext cx="11204812" cy="5104262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8424" y="1897039"/>
            <a:ext cx="5404513" cy="709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b="1" dirty="0" smtClean="0">
                <a:solidFill>
                  <a:srgbClr val="FF0000"/>
                </a:solidFill>
              </a:rPr>
              <a:t>DC/DC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09934"/>
            <a:ext cx="10515600" cy="51670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	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DC-DC</a:t>
            </a:r>
            <a:r>
              <a:rPr lang="zh-CN" altLang="en-US" sz="3200" b="1" dirty="0">
                <a:solidFill>
                  <a:srgbClr val="FF0000"/>
                </a:solidFill>
              </a:rPr>
              <a:t>转换器</a:t>
            </a:r>
            <a:r>
              <a:rPr lang="zh-CN" altLang="en-US" sz="3200" dirty="0"/>
              <a:t>将高压直流变换成低压</a:t>
            </a:r>
            <a:r>
              <a:rPr lang="en-US" altLang="zh-CN" sz="3200" dirty="0"/>
              <a:t>14V</a:t>
            </a:r>
            <a:r>
              <a:rPr lang="zh-CN" altLang="en-US" sz="3200" dirty="0"/>
              <a:t>直流电供整车的低压负载使用，且可以对低压铅酸电池进行充电。</a:t>
            </a:r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137415" y="2486392"/>
            <a:ext cx="4345595" cy="3342344"/>
            <a:chOff x="2127817" y="2223068"/>
            <a:chExt cx="4002708" cy="3271740"/>
          </a:xfrm>
        </p:grpSpPr>
        <p:pic>
          <p:nvPicPr>
            <p:cNvPr id="5" name="Picture 15" descr="F:\手机照片\2014-10-29\IMG_065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333001"/>
              <a:ext cx="2782661" cy="301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42"/>
            <p:cNvSpPr txBox="1">
              <a:spLocks noChangeArrowheads="1"/>
            </p:cNvSpPr>
            <p:nvPr/>
          </p:nvSpPr>
          <p:spPr bwMode="auto">
            <a:xfrm>
              <a:off x="2127817" y="4922386"/>
              <a:ext cx="903174" cy="5724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latin typeface="Bosch Office Sans" pitchFamily="2" charset="0"/>
                </a:rPr>
                <a:t>高压输入端</a:t>
              </a:r>
            </a:p>
          </p:txBody>
        </p:sp>
        <p:cxnSp>
          <p:nvCxnSpPr>
            <p:cNvPr id="7" name="直接箭头连接符 50"/>
            <p:cNvCxnSpPr>
              <a:cxnSpLocks noChangeShapeType="1"/>
            </p:cNvCxnSpPr>
            <p:nvPr/>
          </p:nvCxnSpPr>
          <p:spPr bwMode="auto">
            <a:xfrm flipH="1">
              <a:off x="3030991" y="4469947"/>
              <a:ext cx="707571" cy="45243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42"/>
            <p:cNvSpPr txBox="1">
              <a:spLocks noChangeArrowheads="1"/>
            </p:cNvSpPr>
            <p:nvPr/>
          </p:nvSpPr>
          <p:spPr bwMode="auto">
            <a:xfrm>
              <a:off x="2129518" y="3973287"/>
              <a:ext cx="901473" cy="5724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latin typeface="Bosch Office Sans" pitchFamily="2" charset="0"/>
                </a:rPr>
                <a:t>低压控制端</a:t>
              </a:r>
            </a:p>
          </p:txBody>
        </p:sp>
        <p:cxnSp>
          <p:nvCxnSpPr>
            <p:cNvPr id="9" name="直接箭头连接符 50"/>
            <p:cNvCxnSpPr>
              <a:cxnSpLocks noChangeShapeType="1"/>
              <a:endCxn id="8" idx="3"/>
            </p:cNvCxnSpPr>
            <p:nvPr/>
          </p:nvCxnSpPr>
          <p:spPr bwMode="auto">
            <a:xfrm flipH="1">
              <a:off x="3030992" y="3973287"/>
              <a:ext cx="707573" cy="286212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42"/>
            <p:cNvSpPr txBox="1">
              <a:spLocks noChangeArrowheads="1"/>
            </p:cNvSpPr>
            <p:nvPr/>
          </p:nvSpPr>
          <p:spPr bwMode="auto">
            <a:xfrm>
              <a:off x="2141425" y="3083720"/>
              <a:ext cx="903174" cy="5724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latin typeface="Bosch Office Sans" pitchFamily="2" charset="0"/>
                </a:rPr>
                <a:t>低压输出正极</a:t>
              </a:r>
            </a:p>
          </p:txBody>
        </p:sp>
        <p:cxnSp>
          <p:nvCxnSpPr>
            <p:cNvPr id="11" name="直接箭头连接符 50"/>
            <p:cNvCxnSpPr>
              <a:cxnSpLocks noChangeShapeType="1"/>
            </p:cNvCxnSpPr>
            <p:nvPr/>
          </p:nvCxnSpPr>
          <p:spPr bwMode="auto">
            <a:xfrm flipH="1" flipV="1">
              <a:off x="3045783" y="3387102"/>
              <a:ext cx="695665" cy="20921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42"/>
            <p:cNvSpPr txBox="1">
              <a:spLocks noChangeArrowheads="1"/>
            </p:cNvSpPr>
            <p:nvPr/>
          </p:nvSpPr>
          <p:spPr bwMode="auto">
            <a:xfrm>
              <a:off x="2141425" y="2223068"/>
              <a:ext cx="901473" cy="5724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1600" dirty="0">
                  <a:latin typeface="Bosch Office Sans" pitchFamily="2" charset="0"/>
                </a:rPr>
                <a:t>低压输出负极</a:t>
              </a:r>
            </a:p>
          </p:txBody>
        </p:sp>
        <p:cxnSp>
          <p:nvCxnSpPr>
            <p:cNvPr id="13" name="直接箭头连接符 50"/>
            <p:cNvCxnSpPr>
              <a:cxnSpLocks noChangeShapeType="1"/>
            </p:cNvCxnSpPr>
            <p:nvPr/>
          </p:nvCxnSpPr>
          <p:spPr bwMode="auto">
            <a:xfrm flipH="1" flipV="1">
              <a:off x="3042898" y="2845594"/>
              <a:ext cx="695665" cy="238125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/>
          <p:cNvGrpSpPr/>
          <p:nvPr/>
        </p:nvGrpSpPr>
        <p:grpSpPr>
          <a:xfrm>
            <a:off x="1040928" y="3476095"/>
            <a:ext cx="5620989" cy="2060253"/>
            <a:chOff x="1403648" y="4177059"/>
            <a:chExt cx="5620989" cy="2060253"/>
          </a:xfrm>
        </p:grpSpPr>
        <p:sp>
          <p:nvSpPr>
            <p:cNvPr id="15" name="文本框 14"/>
            <p:cNvSpPr txBox="1"/>
            <p:nvPr/>
          </p:nvSpPr>
          <p:spPr>
            <a:xfrm>
              <a:off x="1403648" y="4336608"/>
              <a:ext cx="136815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动力电池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53415" y="4213498"/>
              <a:ext cx="108012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DC/DC</a:t>
              </a:r>
            </a:p>
            <a:p>
              <a:pPr algn="ctr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变换器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508104" y="4177059"/>
              <a:ext cx="15121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低压（</a:t>
              </a:r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12V</a:t>
              </a:r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）</a:t>
              </a:r>
              <a:endPara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用电设备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12469" y="4970453"/>
              <a:ext cx="15121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蓄电池（</a:t>
              </a:r>
              <a:r>
                <a:rPr lang="en-US" altLang="zh-CN" dirty="0"/>
                <a:t> 12V </a:t>
              </a:r>
              <a:r>
                <a:rPr lang="zh-CN" altLang="en-US" dirty="0"/>
                <a:t>）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9872" y="5590981"/>
              <a:ext cx="15121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/>
                <a:t>VCU</a:t>
              </a:r>
            </a:p>
            <a:p>
              <a:pPr algn="ctr"/>
              <a:r>
                <a:rPr lang="zh-CN" altLang="en-US" dirty="0"/>
                <a:t>整车控制器</a:t>
              </a:r>
            </a:p>
          </p:txBody>
        </p:sp>
        <p:sp>
          <p:nvSpPr>
            <p:cNvPr id="20" name="右箭头 19"/>
            <p:cNvSpPr/>
            <p:nvPr/>
          </p:nvSpPr>
          <p:spPr>
            <a:xfrm>
              <a:off x="2852457" y="4439105"/>
              <a:ext cx="720080" cy="216024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右箭头 20"/>
            <p:cNvSpPr/>
            <p:nvPr/>
          </p:nvSpPr>
          <p:spPr>
            <a:xfrm>
              <a:off x="4757309" y="4466397"/>
              <a:ext cx="736348" cy="14859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右箭头 21"/>
            <p:cNvSpPr/>
            <p:nvPr/>
          </p:nvSpPr>
          <p:spPr>
            <a:xfrm>
              <a:off x="5114323" y="5258486"/>
              <a:ext cx="393781" cy="968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087079" y="4599215"/>
              <a:ext cx="45719" cy="73127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下箭头 23"/>
            <p:cNvSpPr/>
            <p:nvPr/>
          </p:nvSpPr>
          <p:spPr>
            <a:xfrm rot="10800000">
              <a:off x="4139952" y="4898445"/>
              <a:ext cx="144016" cy="64807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98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53" y="1015125"/>
            <a:ext cx="9043249" cy="53447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36729" y="1015125"/>
            <a:ext cx="3398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DC/DC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基本框架：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72" y="1585832"/>
            <a:ext cx="9079606" cy="47136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3207" y="1001057"/>
            <a:ext cx="534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DC/DC</a:t>
            </a:r>
            <a:r>
              <a:rPr lang="zh-CN" altLang="en-US" sz="3200" dirty="0" smtClean="0">
                <a:solidFill>
                  <a:srgbClr val="FF0000"/>
                </a:solidFill>
              </a:rPr>
              <a:t>提高负载能力方式：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1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13" y="1089729"/>
            <a:ext cx="5823795" cy="27723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8413" y="4039458"/>
            <a:ext cx="106139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判断</a:t>
            </a:r>
            <a:r>
              <a:rPr lang="zh-CN" altLang="en-US" sz="2800" dirty="0">
                <a:solidFill>
                  <a:srgbClr val="FF0000"/>
                </a:solidFill>
              </a:rPr>
              <a:t>DC/DC是否工作的</a:t>
            </a:r>
            <a:r>
              <a:rPr lang="zh-CN" altLang="en-US" sz="2800" dirty="0" smtClean="0">
                <a:solidFill>
                  <a:srgbClr val="FF0000"/>
                </a:solidFill>
              </a:rPr>
              <a:t>方法：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/>
              <a:t>	</a:t>
            </a:r>
            <a:r>
              <a:rPr lang="zh-CN" altLang="en-US" sz="2800" dirty="0" smtClean="0"/>
              <a:t>第一</a:t>
            </a:r>
            <a:r>
              <a:rPr lang="zh-CN" altLang="en-US" sz="2800" dirty="0"/>
              <a:t>步，保证整车线束正常连接的情况下，上电前使用万用表</a:t>
            </a:r>
            <a:r>
              <a:rPr lang="zh-CN" altLang="en-US" sz="2800" dirty="0" smtClean="0"/>
              <a:t>测量辅助蓄电池</a:t>
            </a:r>
            <a:r>
              <a:rPr lang="zh-CN" altLang="en-US" sz="2800" dirty="0"/>
              <a:t>端电压，并</a:t>
            </a:r>
            <a:r>
              <a:rPr lang="zh-CN" altLang="en-US" sz="2800" dirty="0" smtClean="0"/>
              <a:t>记录。</a:t>
            </a:r>
            <a:endParaRPr lang="en-US" altLang="zh-CN" sz="2800" dirty="0" smtClean="0"/>
          </a:p>
          <a:p>
            <a:r>
              <a:rPr lang="en-US" altLang="zh-CN" sz="2800" dirty="0"/>
              <a:t>	</a:t>
            </a:r>
            <a:r>
              <a:rPr lang="zh-CN" altLang="en-US" sz="2800" dirty="0" smtClean="0"/>
              <a:t>第二</a:t>
            </a:r>
            <a:r>
              <a:rPr lang="zh-CN" altLang="en-US" sz="2800" dirty="0"/>
              <a:t>步，整车上ON电，继续读取万用表数值，查看变化情况，</a:t>
            </a:r>
            <a:r>
              <a:rPr lang="zh-CN" altLang="en-US" sz="2800" dirty="0" smtClean="0"/>
              <a:t>如果</a:t>
            </a:r>
            <a:r>
              <a:rPr lang="zh-CN" altLang="en-US" sz="2800" dirty="0"/>
              <a:t>数值在13.8~14V之间，判断为</a:t>
            </a:r>
            <a:r>
              <a:rPr lang="zh-CN" altLang="en-US" sz="2800" dirty="0" smtClean="0"/>
              <a:t>DC正常工作。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7087737" y="1343455"/>
            <a:ext cx="444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工作条件</a:t>
            </a:r>
            <a:r>
              <a:rPr lang="zh-CN" altLang="en-US" sz="2800" dirty="0" smtClean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：</a:t>
            </a:r>
            <a:endParaRPr lang="en-US" altLang="zh-CN" sz="2800" dirty="0" smtClean="0">
              <a:solidFill>
                <a:srgbClr val="FF0000"/>
              </a:solidFill>
              <a:latin typeface="+mn-ea"/>
              <a:sym typeface="微软雅黑" panose="020B0503020204020204" pitchFamily="34" charset="-122"/>
            </a:endParaRPr>
          </a:p>
          <a:p>
            <a:pPr eaLnBrk="0" hangingPunct="0"/>
            <a:r>
              <a:rPr lang="zh-CN" altLang="en-US" sz="2800" dirty="0" smtClean="0">
                <a:latin typeface="+mn-ea"/>
                <a:sym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+mn-ea"/>
                <a:sym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+mn-ea"/>
                <a:sym typeface="微软雅黑" panose="020B0503020204020204" pitchFamily="34" charset="-122"/>
              </a:rPr>
              <a:t>）高压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输入</a:t>
            </a:r>
            <a:r>
              <a:rPr lang="zh-CN" altLang="en-US" sz="2800" dirty="0">
                <a:latin typeface="+mn-ea"/>
                <a:sym typeface="微软雅黑" panose="020B0503020204020204" pitchFamily="34" charset="-122"/>
              </a:rPr>
              <a:t>范围为</a:t>
            </a:r>
            <a:r>
              <a:rPr lang="en-US" altLang="zh-CN" sz="2800" dirty="0">
                <a:latin typeface="+mn-ea"/>
                <a:sym typeface="微软雅黑" panose="020B0503020204020204" pitchFamily="34" charset="-122"/>
              </a:rPr>
              <a:t>DC 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290~420V</a:t>
            </a:r>
          </a:p>
          <a:p>
            <a:pPr eaLnBrk="0" hangingPunct="0"/>
            <a:r>
              <a:rPr lang="zh-CN" altLang="en-US" sz="2800" dirty="0" smtClean="0">
                <a:latin typeface="+mn-ea"/>
                <a:sym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+mn-ea"/>
                <a:sym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+mn-ea"/>
                <a:sym typeface="微软雅黑" panose="020B0503020204020204" pitchFamily="34" charset="-122"/>
              </a:rPr>
              <a:t>）低压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使能输入</a:t>
            </a:r>
            <a:r>
              <a:rPr lang="zh-CN" altLang="en-US" sz="2800" dirty="0">
                <a:latin typeface="+mn-ea"/>
                <a:sym typeface="微软雅黑" panose="020B0503020204020204" pitchFamily="34" charset="-122"/>
              </a:rPr>
              <a:t>范围为</a:t>
            </a:r>
            <a:r>
              <a:rPr lang="en-US" altLang="zh-CN" sz="2800" dirty="0">
                <a:solidFill>
                  <a:srgbClr val="FF0000"/>
                </a:solidFill>
                <a:latin typeface="+mn-ea"/>
                <a:sym typeface="微软雅黑" panose="020B0503020204020204" pitchFamily="34" charset="-122"/>
              </a:rPr>
              <a:t>DC 9~14V</a:t>
            </a:r>
          </a:p>
        </p:txBody>
      </p:sp>
    </p:spTree>
    <p:extLst>
      <p:ext uri="{BB962C8B-B14F-4D97-AF65-F5344CB8AC3E}">
        <p14:creationId xmlns:p14="http://schemas.microsoft.com/office/powerpoint/2010/main" val="3039099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866" y="928047"/>
            <a:ext cx="10820417" cy="54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0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74</Words>
  <Application>Microsoft Office PowerPoint</Application>
  <PresentationFormat>宽屏</PresentationFormat>
  <Paragraphs>23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Bosch Office Sans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白皮饼</cp:lastModifiedBy>
  <cp:revision>211</cp:revision>
  <dcterms:created xsi:type="dcterms:W3CDTF">2018-06-13T04:44:44Z</dcterms:created>
  <dcterms:modified xsi:type="dcterms:W3CDTF">2019-06-11T07:30:36Z</dcterms:modified>
</cp:coreProperties>
</file>